
<file path=[Content_Types].xml><?xml version="1.0" encoding="utf-8"?>
<Types xmlns="http://schemas.openxmlformats.org/package/2006/content-types">
  <Default ContentType="image/jpeg" Extension="jpg"/>
  <Default ContentType="image/vnd.ms-photo" Extension="wdp"/>
  <Default ContentType="image/gif" Extension="gif"/>
  <Default ContentType="application/xml" Extension="xml"/>
  <Default ContentType="image/png" Extension="png"/>
  <Default ContentType="image/jpeg" Extension="jfif"/>
  <Default ContentType="image/jpeg" Extension="jpeg"/>
  <Default ContentType="audio/x-wav" Extension="wav"/>
  <Default ContentType="application/vnd.openxmlformats-package.relationships+xml" Extension="rels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5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3.xml"/>
  <Override ContentType="application/vnd.openxmlformats-officedocument.theme+xml" PartName="/ppt/theme/theme1.xml"/>
  <Override ContentType="application/vnd.openxmlformats-officedocument.theme+xml" PartName="/ppt/theme/theme6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4.xml"/>
  <Override ContentType="application/vnd.openxmlformats-officedocument.theme+xml" PartName="/ppt/theme/theme5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  <p:sldMasterId id="2147483660" r:id="rId4"/>
    <p:sldMasterId id="2147483661" r:id="rId5"/>
    <p:sldMasterId id="2147483662" r:id="rId6"/>
    <p:sldMasterId id="2147483663" r:id="rId7"/>
  </p:sldMasterIdLst>
  <p:notesMasterIdLst>
    <p:notesMasterId r:id="rId8"/>
  </p:notesMasterIdLst>
  <p:sldIdLst>
    <p:sldId id="256" r:id="rId9"/>
    <p:sldId id="257" r:id="rId10"/>
    <p:sldId id="258" r:id="rId11"/>
    <p:sldId id="259" r:id="rId12"/>
    <p:sldId id="260" r:id="rId13"/>
    <p:sldId id="261" r:id="rId14"/>
    <p:sldId id="262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76" r:id="rId29"/>
  </p:sldIdLst>
  <p:sldSz cy="6858000" cx="12192000"/>
  <p:notesSz cx="6858000" cy="9144000"/>
  <p:defaultTextStyle>
    <a:defPPr lvl="0">
      <a:defRPr lang="ar-OM"/>
    </a:defPPr>
    <a:lvl1pPr defTabSz="914400" eaLnBrk="1" hangingPunct="1" latinLnBrk="0" lvl="0" marL="0" rtl="1" algn="r">
      <a:defRPr kern="1200" sz="1800">
        <a:solidFill>
          <a:schemeClr val="tx1"/>
        </a:solidFill>
        <a:latin typeface="+mn-lt"/>
        <a:ea typeface="+mn-ea"/>
        <a:cs typeface="+mn-cs"/>
      </a:defRPr>
    </a:lvl1pPr>
    <a:lvl2pPr defTabSz="914400" eaLnBrk="1" hangingPunct="1" latinLnBrk="0" lvl="1" marL="457200" rtl="1" algn="r">
      <a:defRPr kern="1200" sz="1800">
        <a:solidFill>
          <a:schemeClr val="tx1"/>
        </a:solidFill>
        <a:latin typeface="+mn-lt"/>
        <a:ea typeface="+mn-ea"/>
        <a:cs typeface="+mn-cs"/>
      </a:defRPr>
    </a:lvl2pPr>
    <a:lvl3pPr defTabSz="914400" eaLnBrk="1" hangingPunct="1" latinLnBrk="0" lvl="2" marL="914400" rtl="1" algn="r">
      <a:defRPr kern="1200" sz="1800">
        <a:solidFill>
          <a:schemeClr val="tx1"/>
        </a:solidFill>
        <a:latin typeface="+mn-lt"/>
        <a:ea typeface="+mn-ea"/>
        <a:cs typeface="+mn-cs"/>
      </a:defRPr>
    </a:lvl3pPr>
    <a:lvl4pPr defTabSz="914400" eaLnBrk="1" hangingPunct="1" latinLnBrk="0" lvl="3" marL="1371600" rtl="1" algn="r">
      <a:defRPr kern="1200" sz="1800">
        <a:solidFill>
          <a:schemeClr val="tx1"/>
        </a:solidFill>
        <a:latin typeface="+mn-lt"/>
        <a:ea typeface="+mn-ea"/>
        <a:cs typeface="+mn-cs"/>
      </a:defRPr>
    </a:lvl4pPr>
    <a:lvl5pPr defTabSz="914400" eaLnBrk="1" hangingPunct="1" latinLnBrk="0" lvl="4" marL="1828800" rtl="1" algn="r">
      <a:defRPr kern="1200" sz="1800">
        <a:solidFill>
          <a:schemeClr val="tx1"/>
        </a:solidFill>
        <a:latin typeface="+mn-lt"/>
        <a:ea typeface="+mn-ea"/>
        <a:cs typeface="+mn-cs"/>
      </a:defRPr>
    </a:lvl5pPr>
    <a:lvl6pPr defTabSz="914400" eaLnBrk="1" hangingPunct="1" latinLnBrk="0" lvl="5" marL="2286000" rtl="1" algn="r">
      <a:defRPr kern="1200" sz="1800">
        <a:solidFill>
          <a:schemeClr val="tx1"/>
        </a:solidFill>
        <a:latin typeface="+mn-lt"/>
        <a:ea typeface="+mn-ea"/>
        <a:cs typeface="+mn-cs"/>
      </a:defRPr>
    </a:lvl6pPr>
    <a:lvl7pPr defTabSz="914400" eaLnBrk="1" hangingPunct="1" latinLnBrk="0" lvl="6" marL="2743200" rtl="1" algn="r">
      <a:defRPr kern="1200" sz="1800">
        <a:solidFill>
          <a:schemeClr val="tx1"/>
        </a:solidFill>
        <a:latin typeface="+mn-lt"/>
        <a:ea typeface="+mn-ea"/>
        <a:cs typeface="+mn-cs"/>
      </a:defRPr>
    </a:lvl7pPr>
    <a:lvl8pPr defTabSz="914400" eaLnBrk="1" hangingPunct="1" latinLnBrk="0" lvl="7" marL="3200400" rtl="1" algn="r">
      <a:defRPr kern="1200" sz="1800">
        <a:solidFill>
          <a:schemeClr val="tx1"/>
        </a:solidFill>
        <a:latin typeface="+mn-lt"/>
        <a:ea typeface="+mn-ea"/>
        <a:cs typeface="+mn-cs"/>
      </a:defRPr>
    </a:lvl8pPr>
    <a:lvl9pPr defTabSz="914400" eaLnBrk="1" hangingPunct="1" latinLnBrk="0" lvl="8" marL="3657600" rtl="1" algn="r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3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2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1" Type="http://schemas.openxmlformats.org/officeDocument/2006/relationships/theme" Target="theme/theme1.xml"/><Relationship Id="rId2" Type="http://schemas.openxmlformats.org/officeDocument/2006/relationships/presProps" Target="presProps3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7" Type="http://schemas.openxmlformats.org/officeDocument/2006/relationships/slideMaster" Target="slideMasters/slideMaster5.xml"/><Relationship Id="rId8" Type="http://schemas.openxmlformats.org/officeDocument/2006/relationships/notesMaster" Target="notesMasters/notesMaster1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9" Type="http://schemas.openxmlformats.org/officeDocument/2006/relationships/slide" Target="slides/slide11.xml"/><Relationship Id="rId18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OM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5609B265-0640-4BBD-971E-C7DE8F884FFD}" type="datetimeFigureOut">
              <a:rPr lang="ar-OM" smtClean="0"/>
              <a:t>25/07/1442</a:t>
            </a:fld>
            <a:endParaRPr lang="ar-OM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OM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OM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OM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D98A5E65-C612-4D84-BE71-DEE332AA0981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093911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OM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OM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9CE5-23BF-4918-A535-E0EFADCCA73A}" type="datetimeFigureOut">
              <a:rPr lang="ar-OM" smtClean="0"/>
              <a:t>25/07/1442</a:t>
            </a:fld>
            <a:endParaRPr lang="ar-OM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27FD-5FD4-4482-9228-33B9EB48FA6F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064858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OM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OM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9CE5-23BF-4918-A535-E0EFADCCA73A}" type="datetimeFigureOut">
              <a:rPr lang="ar-OM" smtClean="0"/>
              <a:t>25/07/1442</a:t>
            </a:fld>
            <a:endParaRPr lang="ar-OM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27FD-5FD4-4482-9228-33B9EB48FA6F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9833398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OM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OM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9CE5-23BF-4918-A535-E0EFADCCA73A}" type="datetimeFigureOut">
              <a:rPr lang="ar-OM" smtClean="0"/>
              <a:t>25/07/1442</a:t>
            </a:fld>
            <a:endParaRPr lang="ar-OM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27FD-5FD4-4482-9228-33B9EB48FA6F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1079056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F7BEE7B6-8918-4024-80B5-2D4BDB2DB9B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وان فرعي 2">
            <a:extLst>
              <a:ext uri="{FF2B5EF4-FFF2-40B4-BE49-F238E27FC236}">
                <a16:creationId xmlns="" xmlns:a16="http://schemas.microsoft.com/office/drawing/2014/main" id="{81F8E2E5-D212-4530-861E-93BF600880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="" xmlns:a16="http://schemas.microsoft.com/office/drawing/2014/main" id="{B5F693CD-EAB6-42D3-9BA9-A6B6D4D1F3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BD1D-05CB-487A-88C5-4680535F0D6C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="" xmlns:a16="http://schemas.microsoft.com/office/drawing/2014/main" id="{2DE16FC4-A921-4A17-8E11-303D1405E9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="" xmlns:a16="http://schemas.microsoft.com/office/drawing/2014/main" id="{2FAAF7A0-FDB4-45E7-BE1C-D0E88B6DA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72C8-84B0-4350-82A9-0C12EC9A8BB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144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F433B4E8-E185-478B-933D-3CB2DD38E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="" xmlns:a16="http://schemas.microsoft.com/office/drawing/2014/main" id="{11C3E844-C387-4109-AB08-DF806CFA17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="" xmlns:a16="http://schemas.microsoft.com/office/drawing/2014/main" id="{80FA9782-0CA0-4D60-8049-497A23F14D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BD1D-05CB-487A-88C5-4680535F0D6C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="" xmlns:a16="http://schemas.microsoft.com/office/drawing/2014/main" id="{B446F3EA-BBE5-4116-B009-68C3A19256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="" xmlns:a16="http://schemas.microsoft.com/office/drawing/2014/main" id="{195BA7C7-F2E7-4779-A8A1-524DD1AEA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72C8-84B0-4350-82A9-0C12EC9A8BB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7690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9690C747-9EDE-4A2B-A2E0-267B134ED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="" xmlns:a16="http://schemas.microsoft.com/office/drawing/2014/main" id="{4C07B42E-7DA2-4447-BA72-0EFE988432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="" xmlns:a16="http://schemas.microsoft.com/office/drawing/2014/main" id="{2C4FB17A-CDA8-42E0-9B0A-23D4C279C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BD1D-05CB-487A-88C5-4680535F0D6C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="" xmlns:a16="http://schemas.microsoft.com/office/drawing/2014/main" id="{5587384E-F02F-4ED8-91C8-74F77C461A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="" xmlns:a16="http://schemas.microsoft.com/office/drawing/2014/main" id="{E0F281A7-B5C7-4C67-9217-8FAB940F4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72C8-84B0-4350-82A9-0C12EC9A8BB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2549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1A42B85F-EDDA-4A39-837E-77207C1AE2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="" xmlns:a16="http://schemas.microsoft.com/office/drawing/2014/main" id="{3ACC9F36-A738-40F4-A5CF-FB23537AC8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="" xmlns:a16="http://schemas.microsoft.com/office/drawing/2014/main" id="{DD40E83F-6AE6-4BE7-A826-D681B9C0BB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="" xmlns:a16="http://schemas.microsoft.com/office/drawing/2014/main" id="{71E157E0-958F-45B4-AAD4-20C9CDC16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BD1D-05CB-487A-88C5-4680535F0D6C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="" xmlns:a16="http://schemas.microsoft.com/office/drawing/2014/main" id="{E419A296-2FE5-43B7-B069-42A9A171A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="" xmlns:a16="http://schemas.microsoft.com/office/drawing/2014/main" id="{EA6ECFAE-C8AD-4317-A044-8BEADDA03C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72C8-84B0-4350-82A9-0C12EC9A8BB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1491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EF7DFCCA-9B7B-4F3A-84FC-D032EE8C5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="" xmlns:a16="http://schemas.microsoft.com/office/drawing/2014/main" id="{7B5E98D2-0009-478A-9A2E-D6BAE6D151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="" xmlns:a16="http://schemas.microsoft.com/office/drawing/2014/main" id="{E7A73F23-AFE5-4A4E-8EAD-BB19DFB70E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5" name="عنصر نائب للنص 4">
            <a:extLst>
              <a:ext uri="{FF2B5EF4-FFF2-40B4-BE49-F238E27FC236}">
                <a16:creationId xmlns="" xmlns:a16="http://schemas.microsoft.com/office/drawing/2014/main" id="{6B1FE5B0-AC33-4DEB-8DCB-9C1FD944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عنصر نائب للمحتوى 5">
            <a:extLst>
              <a:ext uri="{FF2B5EF4-FFF2-40B4-BE49-F238E27FC236}">
                <a16:creationId xmlns="" xmlns:a16="http://schemas.microsoft.com/office/drawing/2014/main" id="{8596A4FF-7BDF-4C04-8F63-5040B0A3D4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7" name="عنصر نائب للتاريخ 6">
            <a:extLst>
              <a:ext uri="{FF2B5EF4-FFF2-40B4-BE49-F238E27FC236}">
                <a16:creationId xmlns="" xmlns:a16="http://schemas.microsoft.com/office/drawing/2014/main" id="{F0EDE351-2AD3-4C74-987D-FBC3CECD0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BD1D-05CB-487A-88C5-4680535F0D6C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>
            <a:extLst>
              <a:ext uri="{FF2B5EF4-FFF2-40B4-BE49-F238E27FC236}">
                <a16:creationId xmlns="" xmlns:a16="http://schemas.microsoft.com/office/drawing/2014/main" id="{18942262-F817-42B1-98E4-2ADC260873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>
            <a:extLst>
              <a:ext uri="{FF2B5EF4-FFF2-40B4-BE49-F238E27FC236}">
                <a16:creationId xmlns="" xmlns:a16="http://schemas.microsoft.com/office/drawing/2014/main" id="{D647A1DB-5FC1-4A99-8F2A-6FA084A152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72C8-84B0-4350-82A9-0C12EC9A8BB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58397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DFE681D6-9745-4032-BF65-E40A2474F9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تاريخ 2">
            <a:extLst>
              <a:ext uri="{FF2B5EF4-FFF2-40B4-BE49-F238E27FC236}">
                <a16:creationId xmlns="" xmlns:a16="http://schemas.microsoft.com/office/drawing/2014/main" id="{06694ECD-B2F3-4CED-A32C-9A2B7EE59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BD1D-05CB-487A-88C5-4680535F0D6C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>
            <a:extLst>
              <a:ext uri="{FF2B5EF4-FFF2-40B4-BE49-F238E27FC236}">
                <a16:creationId xmlns="" xmlns:a16="http://schemas.microsoft.com/office/drawing/2014/main" id="{E4A5F342-4EC2-45DC-926F-F85057194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>
            <a:extLst>
              <a:ext uri="{FF2B5EF4-FFF2-40B4-BE49-F238E27FC236}">
                <a16:creationId xmlns="" xmlns:a16="http://schemas.microsoft.com/office/drawing/2014/main" id="{DA560A90-1204-43A0-B431-AF2F1265C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72C8-84B0-4350-82A9-0C12EC9A8BB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35144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>
            <a:extLst>
              <a:ext uri="{FF2B5EF4-FFF2-40B4-BE49-F238E27FC236}">
                <a16:creationId xmlns="" xmlns:a16="http://schemas.microsoft.com/office/drawing/2014/main" id="{B049D6BD-B7D1-46A9-91A3-7E4B102F3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BD1D-05CB-487A-88C5-4680535F0D6C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>
            <a:extLst>
              <a:ext uri="{FF2B5EF4-FFF2-40B4-BE49-F238E27FC236}">
                <a16:creationId xmlns="" xmlns:a16="http://schemas.microsoft.com/office/drawing/2014/main" id="{EE6FE77B-AC83-442B-9FEE-D6433DB72D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>
            <a:extLst>
              <a:ext uri="{FF2B5EF4-FFF2-40B4-BE49-F238E27FC236}">
                <a16:creationId xmlns="" xmlns:a16="http://schemas.microsoft.com/office/drawing/2014/main" id="{B05B7935-88A9-4AF9-A6AA-87F6BAB036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72C8-84B0-4350-82A9-0C12EC9A8BB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1277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A84FAABF-20CB-4D8D-BE79-B1399274A4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="" xmlns:a16="http://schemas.microsoft.com/office/drawing/2014/main" id="{1F98A1DF-D140-4D96-BF41-813AC30C0D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نص 3">
            <a:extLst>
              <a:ext uri="{FF2B5EF4-FFF2-40B4-BE49-F238E27FC236}">
                <a16:creationId xmlns="" xmlns:a16="http://schemas.microsoft.com/office/drawing/2014/main" id="{712A2EC4-4347-4E79-99E3-171BCF06AA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="" xmlns:a16="http://schemas.microsoft.com/office/drawing/2014/main" id="{B8AF3A62-BA6B-4518-ACD8-F1753EFA2C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BD1D-05CB-487A-88C5-4680535F0D6C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="" xmlns:a16="http://schemas.microsoft.com/office/drawing/2014/main" id="{763BE456-965D-49BB-8650-63A54CA928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="" xmlns:a16="http://schemas.microsoft.com/office/drawing/2014/main" id="{5198FBAD-CD68-4750-982D-0AF47999B2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72C8-84B0-4350-82A9-0C12EC9A8BB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585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OM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OM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9CE5-23BF-4918-A535-E0EFADCCA73A}" type="datetimeFigureOut">
              <a:rPr lang="ar-OM" smtClean="0"/>
              <a:t>25/07/1442</a:t>
            </a:fld>
            <a:endParaRPr lang="ar-OM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27FD-5FD4-4482-9228-33B9EB48FA6F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77221405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E29752C8-38A8-4390-A52F-4175BB62B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صورة 2">
            <a:extLst>
              <a:ext uri="{FF2B5EF4-FFF2-40B4-BE49-F238E27FC236}">
                <a16:creationId xmlns="" xmlns:a16="http://schemas.microsoft.com/office/drawing/2014/main" id="{B05545AB-E3C7-47E6-8F59-B69EE211587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عنصر نائب للنص 3">
            <a:extLst>
              <a:ext uri="{FF2B5EF4-FFF2-40B4-BE49-F238E27FC236}">
                <a16:creationId xmlns="" xmlns:a16="http://schemas.microsoft.com/office/drawing/2014/main" id="{0924C2CE-A156-4810-AE58-7B5E7817F7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="" xmlns:a16="http://schemas.microsoft.com/office/drawing/2014/main" id="{F427A689-72BD-4F88-AF4A-A9064C415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BD1D-05CB-487A-88C5-4680535F0D6C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="" xmlns:a16="http://schemas.microsoft.com/office/drawing/2014/main" id="{9E35F523-D92C-406A-9588-B122FD844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="" xmlns:a16="http://schemas.microsoft.com/office/drawing/2014/main" id="{12487942-5203-40CD-85F0-9FC1F62D84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72C8-84B0-4350-82A9-0C12EC9A8BB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630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96AE958A-F796-4949-AE52-D5548C8B65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="" xmlns:a16="http://schemas.microsoft.com/office/drawing/2014/main" id="{56C0F357-EBD5-48A7-94BF-15520E3D8D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="" xmlns:a16="http://schemas.microsoft.com/office/drawing/2014/main" id="{3C27BC00-C066-454C-8598-1803FE11E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BD1D-05CB-487A-88C5-4680535F0D6C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="" xmlns:a16="http://schemas.microsoft.com/office/drawing/2014/main" id="{F269478D-FCC0-4C77-ACB3-29706BF485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="" xmlns:a16="http://schemas.microsoft.com/office/drawing/2014/main" id="{CDF2C1CD-FA2B-43D2-AD20-9D1F0CF6C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72C8-84B0-4350-82A9-0C12EC9A8BB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39019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>
            <a:extLst>
              <a:ext uri="{FF2B5EF4-FFF2-40B4-BE49-F238E27FC236}">
                <a16:creationId xmlns="" xmlns:a16="http://schemas.microsoft.com/office/drawing/2014/main" id="{99A62580-2BC7-48E0-80E2-5BD9C057EF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="" xmlns:a16="http://schemas.microsoft.com/office/drawing/2014/main" id="{33890CBF-0FC9-4E05-BE6C-00E0C90DA6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="" xmlns:a16="http://schemas.microsoft.com/office/drawing/2014/main" id="{FB7E751D-C96B-493F-BD60-A22A5F3BF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98BD1D-05CB-487A-88C5-4680535F0D6C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="" xmlns:a16="http://schemas.microsoft.com/office/drawing/2014/main" id="{697B2792-A82E-4C0D-ACEC-4205451020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="" xmlns:a16="http://schemas.microsoft.com/office/drawing/2014/main" id="{A8313E95-9C20-4861-A80F-8C3B930E8F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972C8-84B0-4350-82A9-0C12EC9A8BB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6701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2202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98042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500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18653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19507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5596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8450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OM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9CE5-23BF-4918-A535-E0EFADCCA73A}" type="datetimeFigureOut">
              <a:rPr lang="ar-OM" smtClean="0"/>
              <a:t>25/07/1442</a:t>
            </a:fld>
            <a:endParaRPr lang="ar-OM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27FD-5FD4-4482-9228-33B9EB48FA6F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60671713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5768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dirty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84361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صورة بانورامي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ar-SA" dirty="0"/>
              <a:t>انقر فوق الأيقونة لإضافة صورة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28365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لعنوان والتسمية ال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79017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اقتباس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l" defTabSz="457200" rtl="0"/>
            <a:r>
              <a:rPr lang="en-US" sz="8000" dirty="0">
                <a:solidFill>
                  <a:prstClr val="black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defTabSz="457200" rtl="0"/>
            <a:r>
              <a:rPr lang="en-US" sz="8000" dirty="0">
                <a:solidFill>
                  <a:prstClr val="black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3072302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بطاقة اس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7562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أعمد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8975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أعمدة صو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dirty="0"/>
              <a:t>انقر فوق الأيقونة لإضافة صورة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dirty="0"/>
              <a:t>انقر فوق الأيقونة لإضافة صورة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ar-SA" dirty="0"/>
              <a:t>انقر فوق الأيقونة لإضافة صورة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871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3170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2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62999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OM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OM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OM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9CE5-23BF-4918-A535-E0EFADCCA73A}" type="datetimeFigureOut">
              <a:rPr lang="ar-OM" smtClean="0"/>
              <a:t>25/07/1442</a:t>
            </a:fld>
            <a:endParaRPr lang="ar-OM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27FD-5FD4-4482-9228-33B9EB48FA6F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43505515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6AE742AE-E451-43DF-93D3-D7396B552B0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وان فرعي 2">
            <a:extLst>
              <a:ext uri="{FF2B5EF4-FFF2-40B4-BE49-F238E27FC236}">
                <a16:creationId xmlns="" xmlns:a16="http://schemas.microsoft.com/office/drawing/2014/main" id="{48104C65-AE6A-4893-AD08-BE0767CB84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/>
              <a:t>انقر لتحرير نمط العنوان الفرعي للشكل الرئيسي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="" xmlns:a16="http://schemas.microsoft.com/office/drawing/2014/main" id="{DFB678E0-2F32-4B9C-9789-5B35994FB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609-EAC4-4EF8-A98C-2CAC54DC3729}" type="datetimeFigureOut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="" xmlns:a16="http://schemas.microsoft.com/office/drawing/2014/main" id="{D764E6B9-64C4-4029-AA09-1CA72AFA16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="" xmlns:a16="http://schemas.microsoft.com/office/drawing/2014/main" id="{01CC005D-1444-4559-BCCF-7767041D2C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364A9-BB80-4224-9B88-580C20984120}" type="slidenum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30436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7683DC7E-5CF0-4A73-A1C5-654561EFC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="" xmlns:a16="http://schemas.microsoft.com/office/drawing/2014/main" id="{74E5E683-47D2-46C5-8A87-0AA7FEC4B1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="" xmlns:a16="http://schemas.microsoft.com/office/drawing/2014/main" id="{304DE198-3032-4513-8419-F4B4E76C7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609-EAC4-4EF8-A98C-2CAC54DC3729}" type="datetimeFigureOut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="" xmlns:a16="http://schemas.microsoft.com/office/drawing/2014/main" id="{AC15CEE5-668B-453D-879B-2CBC8C3BA8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="" xmlns:a16="http://schemas.microsoft.com/office/drawing/2014/main" id="{D91D2756-7E9D-4B75-8307-EA2EE7F33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364A9-BB80-4224-9B88-580C20984120}" type="slidenum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73891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61259149-86E6-4E6A-B950-C50C97E74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نص 2">
            <a:extLst>
              <a:ext uri="{FF2B5EF4-FFF2-40B4-BE49-F238E27FC236}">
                <a16:creationId xmlns="" xmlns:a16="http://schemas.microsoft.com/office/drawing/2014/main" id="{AAD3A480-5921-4FE1-BFA2-479C6DB13E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="" xmlns:a16="http://schemas.microsoft.com/office/drawing/2014/main" id="{155D056A-0AEE-4E25-A243-5AA62B892B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609-EAC4-4EF8-A98C-2CAC54DC3729}" type="datetimeFigureOut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="" xmlns:a16="http://schemas.microsoft.com/office/drawing/2014/main" id="{DA94B0B2-5BB0-4B0C-85E3-0097BC629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="" xmlns:a16="http://schemas.microsoft.com/office/drawing/2014/main" id="{3CBF7931-EA58-4E02-A5F8-016E7E5D40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364A9-BB80-4224-9B88-580C20984120}" type="slidenum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6470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7F959C91-D41C-4059-8EC2-AF16386A2F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="" xmlns:a16="http://schemas.microsoft.com/office/drawing/2014/main" id="{81611659-FA1A-4D24-8168-03782FEDDB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="" xmlns:a16="http://schemas.microsoft.com/office/drawing/2014/main" id="{FE7A599F-0093-4E3D-A99D-63E7D22877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="" xmlns:a16="http://schemas.microsoft.com/office/drawing/2014/main" id="{7390DF63-97A8-4079-A3A3-23A60D277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609-EAC4-4EF8-A98C-2CAC54DC3729}" type="datetimeFigureOut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="" xmlns:a16="http://schemas.microsoft.com/office/drawing/2014/main" id="{6DB85AAF-9D14-43FB-A91A-081F30A59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="" xmlns:a16="http://schemas.microsoft.com/office/drawing/2014/main" id="{C34B1B58-12F8-4C76-B6F8-810BDE790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364A9-BB80-4224-9B88-580C20984120}" type="slidenum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42215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A990D5D1-B2B3-488B-AE1C-9BA1BBE42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نص 2">
            <a:extLst>
              <a:ext uri="{FF2B5EF4-FFF2-40B4-BE49-F238E27FC236}">
                <a16:creationId xmlns="" xmlns:a16="http://schemas.microsoft.com/office/drawing/2014/main" id="{5904C7C0-C5F4-4165-A7EA-77373276C4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="" xmlns:a16="http://schemas.microsoft.com/office/drawing/2014/main" id="{A1BAD258-05AD-40B7-B0BA-DCE13B3724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5" name="عنصر نائب للنص 4">
            <a:extLst>
              <a:ext uri="{FF2B5EF4-FFF2-40B4-BE49-F238E27FC236}">
                <a16:creationId xmlns="" xmlns:a16="http://schemas.microsoft.com/office/drawing/2014/main" id="{05B519D2-0098-45E1-B02E-007BF679F6D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عنصر نائب للمحتوى 5">
            <a:extLst>
              <a:ext uri="{FF2B5EF4-FFF2-40B4-BE49-F238E27FC236}">
                <a16:creationId xmlns="" xmlns:a16="http://schemas.microsoft.com/office/drawing/2014/main" id="{EB660477-09E4-411B-925C-66C0E91BF8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7" name="عنصر نائب للتاريخ 6">
            <a:extLst>
              <a:ext uri="{FF2B5EF4-FFF2-40B4-BE49-F238E27FC236}">
                <a16:creationId xmlns="" xmlns:a16="http://schemas.microsoft.com/office/drawing/2014/main" id="{A92DA00A-90D3-42D0-B03B-2239BEC7C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609-EAC4-4EF8-A98C-2CAC54DC3729}" type="datetimeFigureOut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>
            <a:extLst>
              <a:ext uri="{FF2B5EF4-FFF2-40B4-BE49-F238E27FC236}">
                <a16:creationId xmlns="" xmlns:a16="http://schemas.microsoft.com/office/drawing/2014/main" id="{D45142A7-709F-427D-A784-256DF8072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>
            <a:extLst>
              <a:ext uri="{FF2B5EF4-FFF2-40B4-BE49-F238E27FC236}">
                <a16:creationId xmlns="" xmlns:a16="http://schemas.microsoft.com/office/drawing/2014/main" id="{81763779-78EA-4F9D-AB50-723C613EBC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364A9-BB80-4224-9B88-580C20984120}" type="slidenum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18691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F3DF9D89-9AAC-443C-9262-35B60BB9B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تاريخ 2">
            <a:extLst>
              <a:ext uri="{FF2B5EF4-FFF2-40B4-BE49-F238E27FC236}">
                <a16:creationId xmlns="" xmlns:a16="http://schemas.microsoft.com/office/drawing/2014/main" id="{EC4F3CB3-AF6E-4401-B553-6F2CAA093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609-EAC4-4EF8-A98C-2CAC54DC3729}" type="datetimeFigureOut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>
            <a:extLst>
              <a:ext uri="{FF2B5EF4-FFF2-40B4-BE49-F238E27FC236}">
                <a16:creationId xmlns="" xmlns:a16="http://schemas.microsoft.com/office/drawing/2014/main" id="{462C5EE4-07AB-4B80-A735-91A12FAEF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>
            <a:extLst>
              <a:ext uri="{FF2B5EF4-FFF2-40B4-BE49-F238E27FC236}">
                <a16:creationId xmlns="" xmlns:a16="http://schemas.microsoft.com/office/drawing/2014/main" id="{899CD8C3-F944-4A1B-89D4-31DB72E46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364A9-BB80-4224-9B88-580C20984120}" type="slidenum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35647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>
            <a:extLst>
              <a:ext uri="{FF2B5EF4-FFF2-40B4-BE49-F238E27FC236}">
                <a16:creationId xmlns="" xmlns:a16="http://schemas.microsoft.com/office/drawing/2014/main" id="{1E7F18DF-67A0-489A-BD19-96BB822FF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609-EAC4-4EF8-A98C-2CAC54DC3729}" type="datetimeFigureOut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>
            <a:extLst>
              <a:ext uri="{FF2B5EF4-FFF2-40B4-BE49-F238E27FC236}">
                <a16:creationId xmlns="" xmlns:a16="http://schemas.microsoft.com/office/drawing/2014/main" id="{B2A10943-66C1-4BDF-8BD6-677BB8FB4A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>
            <a:extLst>
              <a:ext uri="{FF2B5EF4-FFF2-40B4-BE49-F238E27FC236}">
                <a16:creationId xmlns="" xmlns:a16="http://schemas.microsoft.com/office/drawing/2014/main" id="{E8F48588-E1C5-4288-8B42-120AAB81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364A9-BB80-4224-9B88-580C20984120}" type="slidenum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11108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CDFF5AA4-8AEC-4758-BFA3-25193F8A4B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="" xmlns:a16="http://schemas.microsoft.com/office/drawing/2014/main" id="{5B8CB888-C887-4EF9-9B22-586C94078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نص 3">
            <a:extLst>
              <a:ext uri="{FF2B5EF4-FFF2-40B4-BE49-F238E27FC236}">
                <a16:creationId xmlns="" xmlns:a16="http://schemas.microsoft.com/office/drawing/2014/main" id="{236ABCA1-2D8F-4FD3-9B5D-FF2D44123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="" xmlns:a16="http://schemas.microsoft.com/office/drawing/2014/main" id="{38573FE7-0AAB-4CFF-891C-3AB2FE0FB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609-EAC4-4EF8-A98C-2CAC54DC3729}" type="datetimeFigureOut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="" xmlns:a16="http://schemas.microsoft.com/office/drawing/2014/main" id="{3BA88B3E-9450-42EE-A3DC-DE0BA72B8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="" xmlns:a16="http://schemas.microsoft.com/office/drawing/2014/main" id="{082B1B8F-E43C-4F54-B497-35109762B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364A9-BB80-4224-9B88-580C20984120}" type="slidenum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9267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84D9BA97-CAD0-457B-8922-4499B20F24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صورة 2">
            <a:extLst>
              <a:ext uri="{FF2B5EF4-FFF2-40B4-BE49-F238E27FC236}">
                <a16:creationId xmlns="" xmlns:a16="http://schemas.microsoft.com/office/drawing/2014/main" id="{8D4D37C4-37DC-4290-BA89-B0E3204384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OM"/>
          </a:p>
        </p:txBody>
      </p:sp>
      <p:sp>
        <p:nvSpPr>
          <p:cNvPr id="4" name="عنصر نائب للنص 3">
            <a:extLst>
              <a:ext uri="{FF2B5EF4-FFF2-40B4-BE49-F238E27FC236}">
                <a16:creationId xmlns="" xmlns:a16="http://schemas.microsoft.com/office/drawing/2014/main" id="{A3576813-2856-4B61-A07A-562E155910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="" xmlns:a16="http://schemas.microsoft.com/office/drawing/2014/main" id="{2A6E667A-A576-4F88-8CEC-3326D1C8E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609-EAC4-4EF8-A98C-2CAC54DC3729}" type="datetimeFigureOut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="" xmlns:a16="http://schemas.microsoft.com/office/drawing/2014/main" id="{7E67E5E5-6A0F-4F62-A83A-BFAEBF69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="" xmlns:a16="http://schemas.microsoft.com/office/drawing/2014/main" id="{6B57C6BB-C70C-46AA-B435-242B14C53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364A9-BB80-4224-9B88-580C20984120}" type="slidenum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60702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="" xmlns:a16="http://schemas.microsoft.com/office/drawing/2014/main" id="{F1427BA2-8BA8-4C06-97D3-A0027976B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="" xmlns:a16="http://schemas.microsoft.com/office/drawing/2014/main" id="{A5243BB8-F415-41C4-BE7D-5CAF2C028C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="" xmlns:a16="http://schemas.microsoft.com/office/drawing/2014/main" id="{749F468B-1059-4D71-93D1-433CF9A24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609-EAC4-4EF8-A98C-2CAC54DC3729}" type="datetimeFigureOut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="" xmlns:a16="http://schemas.microsoft.com/office/drawing/2014/main" id="{43B898A9-56AD-4B6F-A53F-0926CEE01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="" xmlns:a16="http://schemas.microsoft.com/office/drawing/2014/main" id="{6964BC63-EAF9-4E8D-A9E4-A8C5094770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364A9-BB80-4224-9B88-580C20984120}" type="slidenum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5696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OM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OM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OM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9CE5-23BF-4918-A535-E0EFADCCA73A}" type="datetimeFigureOut">
              <a:rPr lang="ar-OM" smtClean="0"/>
              <a:t>25/07/1442</a:t>
            </a:fld>
            <a:endParaRPr lang="ar-OM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27FD-5FD4-4482-9228-33B9EB48FA6F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75747722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>
            <a:extLst>
              <a:ext uri="{FF2B5EF4-FFF2-40B4-BE49-F238E27FC236}">
                <a16:creationId xmlns="" xmlns:a16="http://schemas.microsoft.com/office/drawing/2014/main" id="{932A3FEA-9C95-4B6A-AFF4-CA4FCDD87B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="" xmlns:a16="http://schemas.microsoft.com/office/drawing/2014/main" id="{46596895-4F34-42B3-A58E-1594F6F6AE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="" xmlns:a16="http://schemas.microsoft.com/office/drawing/2014/main" id="{5A86E32E-A78F-45DC-B6BD-15EC57488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57A609-EAC4-4EF8-A98C-2CAC54DC3729}" type="datetimeFigureOut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="" xmlns:a16="http://schemas.microsoft.com/office/drawing/2014/main" id="{7EA54997-E63B-4CC8-8100-FF53C06F3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="" xmlns:a16="http://schemas.microsoft.com/office/drawing/2014/main" id="{30BEE3F0-C11B-4925-95AA-523B6BD5A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364A9-BB80-4224-9B88-580C20984120}" type="slidenum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61777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ar-A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0173-3335-4179-915E-D06ECF7962B3}" type="datetimeFigureOut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00AB6-04AC-481D-8DB9-F264EC7EAB4F}" type="slidenum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55508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A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0173-3335-4179-915E-D06ECF7962B3}" type="datetimeFigureOut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00AB6-04AC-481D-8DB9-F264EC7EAB4F}" type="slidenum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873707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ar-A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0173-3335-4179-915E-D06ECF7962B3}" type="datetimeFigureOut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00AB6-04AC-481D-8DB9-F264EC7EAB4F}" type="slidenum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035030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A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A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A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0173-3335-4179-915E-D06ECF7962B3}" type="datetimeFigureOut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00AB6-04AC-481D-8DB9-F264EC7EAB4F}" type="slidenum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629253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ar-A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A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A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0173-3335-4179-915E-D06ECF7962B3}" type="datetimeFigureOut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00AB6-04AC-481D-8DB9-F264EC7EAB4F}" type="slidenum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82368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A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0173-3335-4179-915E-D06ECF7962B3}" type="datetimeFigureOut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00AB6-04AC-481D-8DB9-F264EC7EAB4F}" type="slidenum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03915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0173-3335-4179-915E-D06ECF7962B3}" type="datetimeFigureOut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00AB6-04AC-481D-8DB9-F264EC7EAB4F}" type="slidenum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40514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r-A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A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0173-3335-4179-915E-D06ECF7962B3}" type="datetimeFigureOut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00AB6-04AC-481D-8DB9-F264EC7EAB4F}" type="slidenum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16149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ar-A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A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0173-3335-4179-915E-D06ECF7962B3}" type="datetimeFigureOut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00AB6-04AC-481D-8DB9-F264EC7EAB4F}" type="slidenum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898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OM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9CE5-23BF-4918-A535-E0EFADCCA73A}" type="datetimeFigureOut">
              <a:rPr lang="ar-OM" smtClean="0"/>
              <a:t>25/07/1442</a:t>
            </a:fld>
            <a:endParaRPr lang="ar-OM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27FD-5FD4-4482-9228-33B9EB48FA6F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142424850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ar-A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0173-3335-4179-915E-D06ECF7962B3}" type="datetimeFigureOut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00AB6-04AC-481D-8DB9-F264EC7EAB4F}" type="slidenum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34080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ar-A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3D0173-3335-4179-915E-D06ECF7962B3}" type="datetimeFigureOut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400AB6-04AC-481D-8DB9-F264EC7EAB4F}" type="slidenum">
              <a:rPr lang="ar-A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8201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9CE5-23BF-4918-A535-E0EFADCCA73A}" type="datetimeFigureOut">
              <a:rPr lang="ar-OM" smtClean="0"/>
              <a:t>25/07/1442</a:t>
            </a:fld>
            <a:endParaRPr lang="ar-OM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27FD-5FD4-4482-9228-33B9EB48FA6F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727556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OM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OM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9CE5-23BF-4918-A535-E0EFADCCA73A}" type="datetimeFigureOut">
              <a:rPr lang="ar-OM" smtClean="0"/>
              <a:t>25/07/1442</a:t>
            </a:fld>
            <a:endParaRPr lang="ar-OM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27FD-5FD4-4482-9228-33B9EB48FA6F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9736993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OM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OM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29CE5-23BF-4918-A535-E0EFADCCA73A}" type="datetimeFigureOut">
              <a:rPr lang="ar-OM" smtClean="0"/>
              <a:t>25/07/1442</a:t>
            </a:fld>
            <a:endParaRPr lang="ar-OM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0D27FD-5FD4-4482-9228-33B9EB48FA6F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3286113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17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4.xml"/><Relationship Id="rId16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OM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OM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29CE5-23BF-4918-A535-E0EFADCCA73A}" type="datetimeFigureOut">
              <a:rPr lang="ar-OM" smtClean="0"/>
              <a:t>25/07/1442</a:t>
            </a:fld>
            <a:endParaRPr lang="ar-OM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OM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0D27FD-5FD4-4482-9228-33B9EB48FA6F}" type="slidenum">
              <a:rPr lang="ar-OM" smtClean="0"/>
              <a:t>‹#›</a:t>
            </a:fld>
            <a:endParaRPr lang="ar-OM"/>
          </a:p>
        </p:txBody>
      </p:sp>
    </p:spTree>
    <p:extLst>
      <p:ext uri="{BB962C8B-B14F-4D97-AF65-F5344CB8AC3E}">
        <p14:creationId xmlns:p14="http://schemas.microsoft.com/office/powerpoint/2010/main" val="2155065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OM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>
            <a:extLst>
              <a:ext uri="{FF2B5EF4-FFF2-40B4-BE49-F238E27FC236}">
                <a16:creationId xmlns="" xmlns:a16="http://schemas.microsoft.com/office/drawing/2014/main" id="{5E5AC690-0682-4469-9983-A5F64A9BE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ar-EG"/>
          </a:p>
        </p:txBody>
      </p:sp>
      <p:sp>
        <p:nvSpPr>
          <p:cNvPr id="3" name="عنصر نائب للنص 2">
            <a:extLst>
              <a:ext uri="{FF2B5EF4-FFF2-40B4-BE49-F238E27FC236}">
                <a16:creationId xmlns="" xmlns:a16="http://schemas.microsoft.com/office/drawing/2014/main" id="{9A7CFEE8-5A70-481D-8229-9527D6F56F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EG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="" xmlns:a16="http://schemas.microsoft.com/office/drawing/2014/main" id="{762E5ED1-CB67-4280-8EB0-7A5193073AD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98BD1D-05CB-487A-88C5-4680535F0D6C}" type="datetimeFigureOut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="" xmlns:a16="http://schemas.microsoft.com/office/drawing/2014/main" id="{F80E9427-108A-4643-8590-4C61BD4F51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="" xmlns:a16="http://schemas.microsoft.com/office/drawing/2014/main" id="{8FDE6801-5BC7-4408-90FC-22D6DC935E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972C8-84B0-4350-82A9-0C12EC9A8BB6}" type="slidenum">
              <a:rPr lang="ar-EG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EG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073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26000"/>
                <a:lumOff val="74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2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rtl="0"/>
            <a:fld id="{48A87A34-81AB-432B-8DAE-1953F412C126}" type="datetimeFigureOut">
              <a:rPr lang="en-US" dirty="0">
                <a:solidFill>
                  <a:prstClr val="black">
                    <a:tint val="75000"/>
                  </a:prstClr>
                </a:solidFill>
              </a:rPr>
              <a:pPr defTabSz="457200" rtl="0"/>
              <a:t>3/8/2021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rtl="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 rtl="0"/>
            <a:fld id="{6D22F896-40B5-4ADD-8801-0D06FADFA095}" type="slidenum">
              <a:rPr lang="en-US" dirty="0">
                <a:solidFill>
                  <a:prstClr val="black">
                    <a:tint val="75000"/>
                  </a:prstClr>
                </a:solidFill>
              </a:rPr>
              <a:pPr defTabSz="457200" rtl="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190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>
            <a:extLst>
              <a:ext uri="{FF2B5EF4-FFF2-40B4-BE49-F238E27FC236}">
                <a16:creationId xmlns="" xmlns:a16="http://schemas.microsoft.com/office/drawing/2014/main" id="{7F61D3D5-4759-4D47-A253-05ED1AC0F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عنوان الشكل الرئيسي</a:t>
            </a:r>
            <a:endParaRPr lang="ar-OM"/>
          </a:p>
        </p:txBody>
      </p:sp>
      <p:sp>
        <p:nvSpPr>
          <p:cNvPr id="3" name="عنصر نائب للنص 2">
            <a:extLst>
              <a:ext uri="{FF2B5EF4-FFF2-40B4-BE49-F238E27FC236}">
                <a16:creationId xmlns="" xmlns:a16="http://schemas.microsoft.com/office/drawing/2014/main" id="{DEB4E8B9-1227-4A9E-817F-8C960FB47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OM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="" xmlns:a16="http://schemas.microsoft.com/office/drawing/2014/main" id="{05A2A60A-4211-4431-89F3-7F7C3740ED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57A609-EAC4-4EF8-A98C-2CAC54DC3729}" type="datetimeFigureOut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25/07/1442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="" xmlns:a16="http://schemas.microsoft.com/office/drawing/2014/main" id="{D15E73A7-2D3B-4F5F-9ABE-7F7149F8B5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="" xmlns:a16="http://schemas.microsoft.com/office/drawing/2014/main" id="{F4DA12D0-1607-4F5C-A00F-BF0B9D90297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E364A9-BB80-4224-9B88-580C20984120}" type="slidenum">
              <a:rPr lang="ar-OM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O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794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OM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ar-A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A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8F3D0173-3335-4179-915E-D06ECF7962B3}" type="datetimeFigureOut">
              <a:rPr lang="ar-AE" smtClean="0">
                <a:solidFill>
                  <a:prstClr val="black">
                    <a:tint val="75000"/>
                  </a:prstClr>
                </a:solidFill>
              </a:rPr>
              <a:pPr rtl="0"/>
              <a:t>25/07/1442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BA400AB6-04AC-481D-8DB9-F264EC7EAB4F}" type="slidenum">
              <a:rPr lang="ar-AE" smtClean="0">
                <a:solidFill>
                  <a:prstClr val="black">
                    <a:tint val="75000"/>
                  </a:prstClr>
                </a:solidFill>
              </a:rPr>
              <a:pPr rtl="0"/>
              <a:t>‹#›</a:t>
            </a:fld>
            <a:endParaRPr lang="ar-A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8149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A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fif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erJg5CzOxA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f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gif"/><Relationship Id="rId3" Type="http://schemas.openxmlformats.org/officeDocument/2006/relationships/image" Target="../media/image20.png"/><Relationship Id="rId7" Type="http://schemas.openxmlformats.org/officeDocument/2006/relationships/image" Target="../media/image2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1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audio" Target="../media/audio3.wav"/><Relationship Id="rId7" Type="http://schemas.openxmlformats.org/officeDocument/2006/relationships/slide" Target="slide1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jpg"/><Relationship Id="rId9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audio" Target="../media/audio3.wav"/><Relationship Id="rId7" Type="http://schemas.openxmlformats.org/officeDocument/2006/relationships/slide" Target="slide15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0.png"/><Relationship Id="rId5" Type="http://schemas.openxmlformats.org/officeDocument/2006/relationships/image" Target="../media/image27.png"/><Relationship Id="rId4" Type="http://schemas.openxmlformats.org/officeDocument/2006/relationships/image" Target="../media/image26.jpg"/><Relationship Id="rId9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audio" Target="../media/audio3.wav"/><Relationship Id="rId7" Type="http://schemas.microsoft.com/office/2007/relationships/hdphoto" Target="../media/hdphoto2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2.png"/><Relationship Id="rId5" Type="http://schemas.openxmlformats.org/officeDocument/2006/relationships/image" Target="../media/image27.png"/><Relationship Id="rId10" Type="http://schemas.microsoft.com/office/2007/relationships/hdphoto" Target="../media/hdphoto1.wdp"/><Relationship Id="rId4" Type="http://schemas.openxmlformats.org/officeDocument/2006/relationships/image" Target="../media/image26.jpg"/><Relationship Id="rId9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audio" Target="../media/audio3.wav"/><Relationship Id="rId7" Type="http://schemas.microsoft.com/office/2007/relationships/hdphoto" Target="../media/hdphoto3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microsoft.com/office/2007/relationships/hdphoto" Target="../media/hdphoto1.wdp"/><Relationship Id="rId4" Type="http://schemas.openxmlformats.org/officeDocument/2006/relationships/image" Target="../media/image26.jpg"/><Relationship Id="rId9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audio" Target="../media/audio3.wav"/><Relationship Id="rId7" Type="http://schemas.microsoft.com/office/2007/relationships/hdphoto" Target="../media/hdphoto2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57.xml"/><Relationship Id="rId6" Type="http://schemas.openxmlformats.org/officeDocument/2006/relationships/image" Target="../media/image32.png"/><Relationship Id="rId5" Type="http://schemas.openxmlformats.org/officeDocument/2006/relationships/image" Target="../media/image27.png"/><Relationship Id="rId10" Type="http://schemas.microsoft.com/office/2007/relationships/hdphoto" Target="../media/hdphoto1.wdp"/><Relationship Id="rId4" Type="http://schemas.openxmlformats.org/officeDocument/2006/relationships/image" Target="../media/image26.jpg"/><Relationship Id="rId9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quizizz.com/join?gc=36980866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9.jf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fif"/><Relationship Id="rId2" Type="http://schemas.openxmlformats.org/officeDocument/2006/relationships/image" Target="../media/image10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WUGGjYBZ8U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OM"/>
          </a:p>
        </p:txBody>
      </p:sp>
      <p:pic>
        <p:nvPicPr>
          <p:cNvPr id="7" name="صورة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4" t="8889" r="11944"/>
          <a:stretch/>
        </p:blipFill>
        <p:spPr>
          <a:xfrm>
            <a:off x="-88900" y="0"/>
            <a:ext cx="12280900" cy="6858000"/>
          </a:xfrm>
          <a:prstGeom prst="rect">
            <a:avLst/>
          </a:prstGeom>
        </p:spPr>
      </p:pic>
      <p:pic>
        <p:nvPicPr>
          <p:cNvPr id="6" name="عنصر نائب للمحتوى 5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63" b="24075"/>
          <a:stretch/>
        </p:blipFill>
        <p:spPr>
          <a:xfrm>
            <a:off x="-88900" y="0"/>
            <a:ext cx="4064000" cy="1905000"/>
          </a:xfrm>
        </p:spPr>
      </p:pic>
      <p:sp>
        <p:nvSpPr>
          <p:cNvPr id="8" name="مخطط انسيابي: شريط مثقب 7"/>
          <p:cNvSpPr/>
          <p:nvPr/>
        </p:nvSpPr>
        <p:spPr>
          <a:xfrm>
            <a:off x="6858000" y="4864100"/>
            <a:ext cx="4292600" cy="1143000"/>
          </a:xfrm>
          <a:prstGeom prst="flowChartPunchedTap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5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الآيات 1-17 </a:t>
            </a:r>
            <a:endParaRPr lang="ar-OM" sz="5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665914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OM"/>
          </a:p>
        </p:txBody>
      </p:sp>
      <p:pic>
        <p:nvPicPr>
          <p:cNvPr id="6" name="عنصر نائب للمحتوى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08"/>
          <a:stretch/>
        </p:blipFill>
        <p:spPr>
          <a:xfrm>
            <a:off x="-304799" y="1"/>
            <a:ext cx="12496800" cy="6984999"/>
          </a:xfrm>
        </p:spPr>
      </p:pic>
      <p:pic>
        <p:nvPicPr>
          <p:cNvPr id="7" name="صورة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" t="7558" r="6566" b="53004"/>
          <a:stretch/>
        </p:blipFill>
        <p:spPr>
          <a:xfrm>
            <a:off x="5979327" y="1"/>
            <a:ext cx="6212674" cy="576579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وسيلة شرح بيضاوية 7"/>
          <p:cNvSpPr/>
          <p:nvPr/>
        </p:nvSpPr>
        <p:spPr>
          <a:xfrm>
            <a:off x="482600" y="381000"/>
            <a:ext cx="927100" cy="812800"/>
          </a:xfrm>
          <a:prstGeom prst="wedgeEllipseCallout">
            <a:avLst/>
          </a:prstGeom>
        </p:spPr>
        <p:txBody>
          <a:bodyPr wrap="square" rtlCol="1" anchor="ctr">
            <a:spAutoFit/>
          </a:bodyPr>
          <a:lstStyle/>
          <a:p>
            <a:pPr algn="l"/>
            <a:endParaRPr lang="ar-OM" dirty="0"/>
          </a:p>
        </p:txBody>
      </p:sp>
      <p:sp>
        <p:nvSpPr>
          <p:cNvPr id="10" name="مخطط انسيابي: شريط مثقب 9"/>
          <p:cNvSpPr/>
          <p:nvPr/>
        </p:nvSpPr>
        <p:spPr>
          <a:xfrm>
            <a:off x="977900" y="359223"/>
            <a:ext cx="2512226" cy="1275457"/>
          </a:xfrm>
          <a:prstGeom prst="flowChartPunchedTape">
            <a:avLst/>
          </a:prstGeom>
        </p:spPr>
        <p:txBody>
          <a:bodyPr wrap="none" rtlCol="1" anchor="ctr">
            <a:spAutoFit/>
          </a:bodyPr>
          <a:lstStyle/>
          <a:p>
            <a:pPr algn="l"/>
            <a:r>
              <a:rPr lang="ar-SA" sz="4400" dirty="0" smtClean="0"/>
              <a:t>الآيات 1-17</a:t>
            </a:r>
            <a:endParaRPr lang="ar-OM" sz="4400" dirty="0"/>
          </a:p>
        </p:txBody>
      </p:sp>
    </p:spTree>
    <p:extLst>
      <p:ext uri="{BB962C8B-B14F-4D97-AF65-F5344CB8AC3E}">
        <p14:creationId xmlns:p14="http://schemas.microsoft.com/office/powerpoint/2010/main" val="24936857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" t="-473" r="-473" b="7683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مربع نص 2"/>
          <p:cNvSpPr txBox="1"/>
          <p:nvPr/>
        </p:nvSpPr>
        <p:spPr>
          <a:xfrm>
            <a:off x="5600700" y="381000"/>
            <a:ext cx="487680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chemeClr val="bg1"/>
                </a:solidFill>
                <a:hlinkClick r:id="rId3"/>
              </a:rPr>
              <a:t>اضغط على الرابط وردد خلف المصحف المعلم</a:t>
            </a:r>
            <a:endParaRPr lang="ar-OM" sz="4000" b="1" dirty="0">
              <a:solidFill>
                <a:schemeClr val="bg1"/>
              </a:solidFill>
            </a:endParaRPr>
          </a:p>
        </p:txBody>
      </p:sp>
      <p:sp>
        <p:nvSpPr>
          <p:cNvPr id="4" name="نجمة مكونة من 7 نقاط 3"/>
          <p:cNvSpPr/>
          <p:nvPr/>
        </p:nvSpPr>
        <p:spPr>
          <a:xfrm>
            <a:off x="558800" y="190500"/>
            <a:ext cx="3327400" cy="2044700"/>
          </a:xfrm>
          <a:prstGeom prst="star7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2400" b="1" dirty="0" smtClean="0">
                <a:solidFill>
                  <a:schemeClr val="bg1"/>
                </a:solidFill>
              </a:rPr>
              <a:t>ضروري ردد خلف المصحف المعلم</a:t>
            </a:r>
            <a:endParaRPr lang="ar-OM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8734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صورة 2">
            <a:extLst>
              <a:ext uri="{FF2B5EF4-FFF2-40B4-BE49-F238E27FC236}">
                <a16:creationId xmlns:a16="http://schemas.microsoft.com/office/drawing/2014/main" xmlns="" id="{C0E909B2-5B29-4165-9E8C-20998C7A2A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68" y="148560"/>
            <a:ext cx="12165332" cy="65697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" name="صورة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9500" y="4493259"/>
            <a:ext cx="1982468" cy="2015460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8102600" y="266700"/>
            <a:ext cx="3733800" cy="8382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/>
              <a:t>معاني الآيات الكريمة </a:t>
            </a:r>
            <a:endParaRPr lang="ar-OM" sz="3600" b="1" dirty="0"/>
          </a:p>
        </p:txBody>
      </p:sp>
      <p:sp>
        <p:nvSpPr>
          <p:cNvPr id="5" name="مربع نص 4">
            <a:extLst>
              <a:ext uri="{FF2B5EF4-FFF2-40B4-BE49-F238E27FC236}">
                <a16:creationId xmlns:a16="http://schemas.microsoft.com/office/drawing/2014/main" xmlns="" id="{B63DD8E2-E7B5-441D-90F9-051C24607388}"/>
              </a:ext>
            </a:extLst>
          </p:cNvPr>
          <p:cNvSpPr txBox="1"/>
          <p:nvPr/>
        </p:nvSpPr>
        <p:spPr>
          <a:xfrm>
            <a:off x="1033780" y="1322851"/>
            <a:ext cx="606552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457200" rtl="0"/>
            <a:r>
              <a:rPr lang="ar-OM" sz="4000" b="1" i="1" u="sng" dirty="0" smtClean="0">
                <a:solidFill>
                  <a:srgbClr val="00B0F0"/>
                </a:solidFill>
                <a:latin typeface="Aharoni" panose="020B0604020202020204" pitchFamily="2" charset="-79"/>
              </a:rPr>
              <a:t>لَعلهُ َيَتطهر </a:t>
            </a:r>
            <a:endParaRPr lang="ar-OM" sz="4000" b="1" i="1" u="sng" dirty="0">
              <a:solidFill>
                <a:srgbClr val="00B0F0"/>
              </a:solidFill>
              <a:latin typeface="Aharoni" panose="020B0604020202020204" pitchFamily="2" charset="-79"/>
            </a:endParaRPr>
          </a:p>
        </p:txBody>
      </p:sp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5BA63E1A-195A-450C-B311-34BD43A04826}"/>
              </a:ext>
            </a:extLst>
          </p:cNvPr>
          <p:cNvSpPr txBox="1"/>
          <p:nvPr/>
        </p:nvSpPr>
        <p:spPr>
          <a:xfrm>
            <a:off x="894080" y="2247883"/>
            <a:ext cx="606552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457200" rtl="0"/>
            <a:r>
              <a:rPr lang="ar-OM" sz="4000" b="1" i="1" u="sng" dirty="0" smtClean="0">
                <a:solidFill>
                  <a:srgbClr val="00B0F0"/>
                </a:solidFill>
                <a:latin typeface="Century Gothic"/>
              </a:rPr>
              <a:t>يتعِظ</a:t>
            </a:r>
            <a:r>
              <a:rPr lang="ar-OM" dirty="0" smtClean="0">
                <a:solidFill>
                  <a:prstClr val="black"/>
                </a:solidFill>
                <a:latin typeface="Century Gothic"/>
              </a:rPr>
              <a:t> </a:t>
            </a:r>
            <a:endParaRPr lang="ar-OM" dirty="0">
              <a:solidFill>
                <a:prstClr val="black"/>
              </a:solidFill>
              <a:latin typeface="Century Gothic"/>
            </a:endParaRPr>
          </a:p>
        </p:txBody>
      </p:sp>
      <p:sp>
        <p:nvSpPr>
          <p:cNvPr id="7" name="مربع نص 6">
            <a:extLst>
              <a:ext uri="{FF2B5EF4-FFF2-40B4-BE49-F238E27FC236}">
                <a16:creationId xmlns:a16="http://schemas.microsoft.com/office/drawing/2014/main" xmlns="" id="{FC512EFE-DAEF-4A9D-A892-8AB360619CD9}"/>
              </a:ext>
            </a:extLst>
          </p:cNvPr>
          <p:cNvSpPr txBox="1"/>
          <p:nvPr/>
        </p:nvSpPr>
        <p:spPr>
          <a:xfrm>
            <a:off x="894080" y="3613568"/>
            <a:ext cx="6052820" cy="7021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457200" rtl="0"/>
            <a:r>
              <a:rPr lang="ar-OM" sz="4000" b="1" i="1" u="sng" dirty="0" smtClean="0">
                <a:solidFill>
                  <a:srgbClr val="00B0F0"/>
                </a:solidFill>
                <a:latin typeface="Century Gothic"/>
              </a:rPr>
              <a:t>تُقبلُ عليهِ</a:t>
            </a:r>
            <a:endParaRPr lang="ar-OM" sz="4000" b="1" i="1" u="sng" dirty="0">
              <a:solidFill>
                <a:srgbClr val="00B0F0"/>
              </a:solidFill>
              <a:latin typeface="Century Gothic"/>
            </a:endParaRPr>
          </a:p>
        </p:txBody>
      </p:sp>
      <p:sp>
        <p:nvSpPr>
          <p:cNvPr id="8" name="مربع نص 7">
            <a:extLst>
              <a:ext uri="{FF2B5EF4-FFF2-40B4-BE49-F238E27FC236}">
                <a16:creationId xmlns:a16="http://schemas.microsoft.com/office/drawing/2014/main" xmlns="" id="{AD4638B9-0B44-4A05-B330-5C2452169405}"/>
              </a:ext>
            </a:extLst>
          </p:cNvPr>
          <p:cNvSpPr txBox="1"/>
          <p:nvPr/>
        </p:nvSpPr>
        <p:spPr>
          <a:xfrm>
            <a:off x="894080" y="4417764"/>
            <a:ext cx="6065520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457200" rtl="0"/>
            <a:r>
              <a:rPr lang="ar-OM" sz="4000" b="1" i="1" u="sng" dirty="0" smtClean="0">
                <a:solidFill>
                  <a:srgbClr val="00B0F0"/>
                </a:solidFill>
                <a:latin typeface="Century Gothic"/>
              </a:rPr>
              <a:t>تَتشاغَلُ</a:t>
            </a:r>
            <a:r>
              <a:rPr lang="ar-OM" dirty="0" smtClean="0">
                <a:solidFill>
                  <a:prstClr val="black"/>
                </a:solidFill>
                <a:latin typeface="Century Gothic"/>
              </a:rPr>
              <a:t> </a:t>
            </a:r>
            <a:endParaRPr lang="ar-OM" dirty="0">
              <a:solidFill>
                <a:prstClr val="black"/>
              </a:solidFill>
              <a:latin typeface="Century Gothic"/>
            </a:endParaRPr>
          </a:p>
        </p:txBody>
      </p:sp>
      <p:sp>
        <p:nvSpPr>
          <p:cNvPr id="9" name="مربع نص 8">
            <a:extLst>
              <a:ext uri="{FF2B5EF4-FFF2-40B4-BE49-F238E27FC236}">
                <a16:creationId xmlns:a16="http://schemas.microsoft.com/office/drawing/2014/main" xmlns="" id="{C88F32E2-1BAA-48D1-8F31-CCFB40F085CD}"/>
              </a:ext>
            </a:extLst>
          </p:cNvPr>
          <p:cNvSpPr txBox="1"/>
          <p:nvPr/>
        </p:nvSpPr>
        <p:spPr>
          <a:xfrm>
            <a:off x="791737" y="5631366"/>
            <a:ext cx="5809785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defTabSz="457200" rtl="0"/>
            <a:r>
              <a:rPr lang="ar-OM" sz="4000" b="1" i="1" u="sng" dirty="0" smtClean="0">
                <a:solidFill>
                  <a:srgbClr val="00B0F0"/>
                </a:solidFill>
                <a:latin typeface="Century Gothic"/>
              </a:rPr>
              <a:t>مَلائكة مُرسَلين</a:t>
            </a:r>
            <a:endParaRPr lang="ar-OM" sz="4000" b="1" i="1" u="sng" dirty="0">
              <a:solidFill>
                <a:srgbClr val="00B0F0"/>
              </a:solidFill>
              <a:latin typeface="Century Gothic"/>
            </a:endParaRPr>
          </a:p>
        </p:txBody>
      </p:sp>
      <p:pic>
        <p:nvPicPr>
          <p:cNvPr id="10" name="صورة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00" t="1111" r="11945" b="-1111"/>
          <a:stretch/>
        </p:blipFill>
        <p:spPr>
          <a:xfrm>
            <a:off x="127929" y="184568"/>
            <a:ext cx="2793071" cy="225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2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50"/>
          <a:stretch/>
        </p:blipFill>
        <p:spPr>
          <a:xfrm>
            <a:off x="8751957" y="0"/>
            <a:ext cx="5334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2" descr="C:\Users\Pc\Desktop\WhatsApp Image 2021-03-05 at 9.17.39 PM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000" y="0"/>
            <a:ext cx="8432800" cy="67437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شكل بيضاوي 3"/>
          <p:cNvSpPr/>
          <p:nvPr/>
        </p:nvSpPr>
        <p:spPr>
          <a:xfrm>
            <a:off x="8984974" y="238539"/>
            <a:ext cx="2729948" cy="1524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3200" b="1" dirty="0" smtClean="0">
                <a:solidFill>
                  <a:schemeClr val="tx1"/>
                </a:solidFill>
              </a:rPr>
              <a:t>شرح الآيات  الكريمة </a:t>
            </a:r>
            <a:endParaRPr lang="ar-OM" sz="32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1034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Gold Star Sticker for iOS &amp; Android | GIPH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rtl="0"/>
            <a:endParaRPr lang="ar-AE">
              <a:solidFill>
                <a:prstClr val="black"/>
              </a:solidFill>
            </a:endParaRPr>
          </a:p>
        </p:txBody>
      </p:sp>
      <p:sp>
        <p:nvSpPr>
          <p:cNvPr id="6" name="AutoShape 6" descr="Happy Star Sticker for iOS &amp; Android | GIPH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rtl="0"/>
            <a:endParaRPr lang="ar-AE">
              <a:solidFill>
                <a:prstClr val="black"/>
              </a:solidFill>
            </a:endParaRPr>
          </a:p>
        </p:txBody>
      </p:sp>
      <p:sp>
        <p:nvSpPr>
          <p:cNvPr id="7" name="AutoShape 8" descr="Happy Star Sticker for iOS &amp; Android | GIPH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rtl="0"/>
            <a:endParaRPr lang="ar-AE">
              <a:solidFill>
                <a:prstClr val="black"/>
              </a:solidFill>
            </a:endParaRPr>
          </a:p>
        </p:txBody>
      </p:sp>
      <p:pic>
        <p:nvPicPr>
          <p:cNvPr id="1034" name="Picture 10" descr="Little Star Animation messenger chudo after effects icon graphic ..."/>
          <p:cNvPicPr>
            <a:picLocks noChangeAspect="1" noChangeArrowheads="1" noCrop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572" y="1498332"/>
            <a:ext cx="5694650" cy="4270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12" descr="BERG | Dribbbl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rtl="0"/>
            <a:endParaRPr lang="ar-AE">
              <a:solidFill>
                <a:prstClr val="black"/>
              </a:solidFill>
            </a:endParaRPr>
          </a:p>
        </p:txBody>
      </p:sp>
      <p:sp>
        <p:nvSpPr>
          <p:cNvPr id="9" name="AutoShape 14" descr="animation, illustration, cartoon, face, star, yellow, happiness ...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rtl="0"/>
            <a:endParaRPr lang="ar-AE">
              <a:solidFill>
                <a:prstClr val="black"/>
              </a:solidFill>
            </a:endParaRPr>
          </a:p>
        </p:txBody>
      </p:sp>
      <p:sp>
        <p:nvSpPr>
          <p:cNvPr id="10" name="AutoShape 16" descr="animation, illustration, cartoon, face, star, yellow, happiness ...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rtl="0"/>
            <a:endParaRPr lang="ar-AE">
              <a:solidFill>
                <a:prstClr val="black"/>
              </a:solidFill>
            </a:endParaRPr>
          </a:p>
        </p:txBody>
      </p:sp>
      <p:pic>
        <p:nvPicPr>
          <p:cNvPr id="1028" name="Picture 4" descr="Library of shooting star image free download gif png files ...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56" y="769937"/>
            <a:ext cx="2935968" cy="29359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appy Star Sticker by Rhonda for iOS &amp; Android | GIPH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78892">
            <a:off x="9700075" y="4489459"/>
            <a:ext cx="2120761" cy="2120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动态图GIF: animation, gif, smile, 90s, vintage, cartoon, pink ..."/>
          <p:cNvPicPr>
            <a:picLocks noChangeAspect="1" noChangeArrowheads="1" noCrop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5235" y="617537"/>
            <a:ext cx="1255245" cy="844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10" descr="Stars Glitters GIF | Gfycat"/>
          <p:cNvPicPr>
            <a:picLocks noChangeAspect="1" noChangeArrowheads="1" noCrop="1"/>
          </p:cNvPicPr>
          <p:nvPr/>
        </p:nvPicPr>
        <p:blipFill>
          <a:blip r:embed="rId8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72509">
            <a:off x="3352170" y="169578"/>
            <a:ext cx="2445638" cy="2341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95245" y="4434300"/>
            <a:ext cx="7571303" cy="132343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 rtl="0"/>
            <a:r>
              <a:rPr lang="ar-AE" sz="8000" b="1" dirty="0">
                <a:solidFill>
                  <a:srgbClr val="FFFF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مسابقةالنجوم</a:t>
            </a:r>
          </a:p>
        </p:txBody>
      </p:sp>
      <p:pic>
        <p:nvPicPr>
          <p:cNvPr id="15" name="Picture 6" descr="Happy Star Sticker by Rhonda for iOS &amp; Android | GIPHY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578892">
            <a:off x="161996" y="4489460"/>
            <a:ext cx="2120761" cy="2120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896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08" y="4518293"/>
            <a:ext cx="12297506" cy="2339707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8100646" y="1828852"/>
            <a:ext cx="3502855" cy="142083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OM" sz="4400" dirty="0" smtClean="0">
                <a:solidFill>
                  <a:prstClr val="black"/>
                </a:solidFill>
              </a:rPr>
              <a:t>مكية </a:t>
            </a:r>
            <a:endParaRPr lang="ar-AE" sz="4400" dirty="0">
              <a:solidFill>
                <a:prstClr val="black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765410" y="3807874"/>
            <a:ext cx="3502855" cy="142083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/>
            <a:r>
              <a:rPr lang="ar-OM" sz="4400" dirty="0" smtClean="0">
                <a:solidFill>
                  <a:prstClr val="black"/>
                </a:solidFill>
              </a:rPr>
              <a:t>مدنية </a:t>
            </a:r>
            <a:endParaRPr lang="ar-AE" sz="4400" dirty="0">
              <a:solidFill>
                <a:prstClr val="black"/>
              </a:solidFill>
            </a:endParaRPr>
          </a:p>
        </p:txBody>
      </p:sp>
      <p:pic>
        <p:nvPicPr>
          <p:cNvPr id="3076" name="Picture 4" descr="Cute stars clipart 7 » Clipart Station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793" y="748256"/>
            <a:ext cx="4617768" cy="3964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نجوم أيقونات الكمبيوتر ، 247, الآخرين, رسوم متحركة 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21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7996" y="5688146"/>
            <a:ext cx="1814004" cy="103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مربع نص 5">
            <a:extLst>
              <a:ext uri="{FF2B5EF4-FFF2-40B4-BE49-F238E27FC236}">
                <a16:creationId xmlns="" xmlns:a16="http://schemas.microsoft.com/office/drawing/2014/main" id="{3FDC5781-EB84-4080-A172-94B40DDE20F0}"/>
              </a:ext>
            </a:extLst>
          </p:cNvPr>
          <p:cNvSpPr txBox="1"/>
          <p:nvPr/>
        </p:nvSpPr>
        <p:spPr>
          <a:xfrm>
            <a:off x="4860972" y="515013"/>
            <a:ext cx="3026791" cy="92333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ar-OM" sz="5400" b="1" dirty="0" smtClean="0">
                <a:solidFill>
                  <a:prstClr val="white"/>
                </a:solidFill>
              </a:rPr>
              <a:t>سورة عبس </a:t>
            </a:r>
            <a:endParaRPr lang="ar-EG" sz="54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86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08" y="4518293"/>
            <a:ext cx="12297506" cy="2339707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3974660" y="3913877"/>
            <a:ext cx="3502855" cy="142083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>
              <a:defRPr/>
            </a:pPr>
            <a:r>
              <a:rPr lang="ar-OM" sz="4400" dirty="0" smtClean="0">
                <a:solidFill>
                  <a:prstClr val="black"/>
                </a:solidFill>
              </a:rPr>
              <a:t>لانشغاله بدعوة كبار قريش</a:t>
            </a:r>
            <a:endParaRPr lang="ar-AE" sz="4400" dirty="0">
              <a:solidFill>
                <a:prstClr val="black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306870" y="2635710"/>
            <a:ext cx="3502855" cy="142083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>
              <a:defRPr/>
            </a:pPr>
            <a:r>
              <a:rPr lang="ar-OM" sz="4400" dirty="0" smtClean="0">
                <a:solidFill>
                  <a:prstClr val="black"/>
                </a:solidFill>
              </a:rPr>
              <a:t>لسفره للمدينة</a:t>
            </a:r>
            <a:endParaRPr lang="ar-AE" sz="4400" dirty="0">
              <a:solidFill>
                <a:prstClr val="black"/>
              </a:solidFill>
            </a:endParaRPr>
          </a:p>
        </p:txBody>
      </p:sp>
      <p:pic>
        <p:nvPicPr>
          <p:cNvPr id="12290" name="Picture 2" descr="Library of smiling star clip art stock png files ▻▻▻ Clipart ..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2421" y="1206865"/>
            <a:ext cx="4292663" cy="412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نجوم أيقونات الكمبيوتر ، 247, الآخرين, رسوم متحركة 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921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7996" y="5688146"/>
            <a:ext cx="1814004" cy="103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عنوان 1">
            <a:extLst>
              <a:ext uri="{FF2B5EF4-FFF2-40B4-BE49-F238E27FC236}">
                <a16:creationId xmlns:a16="http://schemas.microsoft.com/office/drawing/2014/main" xmlns="" id="{9C44E551-D468-4E19-ADBD-FA28B91213F1}"/>
              </a:ext>
            </a:extLst>
          </p:cNvPr>
          <p:cNvSpPr txBox="1">
            <a:spLocks/>
          </p:cNvSpPr>
          <p:nvPr/>
        </p:nvSpPr>
        <p:spPr>
          <a:xfrm>
            <a:off x="485341" y="511666"/>
            <a:ext cx="11187807" cy="6951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rgbClr val="588FE2"/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p:spPr>
        <p:txBody>
          <a:bodyPr vert="horz" lIns="91440" tIns="45720" rIns="91440" bIns="45720" rtlCol="0" anchor="b">
            <a:normAutofit/>
          </a:bodyPr>
          <a:lstStyle>
            <a:lvl1pPr algn="l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 cap="all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4000" b="1" i="0" u="none" strike="noStrike" kern="1200" cap="all" spc="0" normalizeH="0" baseline="0" noProof="0" dirty="0" smtClean="0">
                <a:ln>
                  <a:noFill/>
                </a:ln>
                <a:solidFill>
                  <a:sysClr val="windowText" lastClr="000000">
                    <a:lumMod val="95000"/>
                    <a:lumOff val="5000"/>
                  </a:sysClr>
                </a:solidFill>
                <a:effectLst/>
                <a:uLnTx/>
                <a:uFillTx/>
                <a:latin typeface="Century Gothic"/>
                <a:ea typeface="+mn-ea"/>
                <a:cs typeface="Arial" panose="020B0604020202020204" pitchFamily="34" charset="0"/>
              </a:rPr>
              <a:t>لِماذا أعرَضَ النبِي صلى الله عليه وسلم عن عَبد الله بِن أم مكْتوم ؟</a:t>
            </a:r>
            <a:endParaRPr kumimoji="0" lang="ar-OM" sz="4000" b="1" i="0" u="none" strike="noStrike" kern="1200" cap="all" spc="0" normalizeH="0" baseline="0" noProof="0" dirty="0">
              <a:ln>
                <a:noFill/>
              </a:ln>
              <a:solidFill>
                <a:sysClr val="windowText" lastClr="000000">
                  <a:lumMod val="95000"/>
                  <a:lumOff val="5000"/>
                </a:sysClr>
              </a:solidFill>
              <a:effectLst/>
              <a:uLnTx/>
              <a:uFillTx/>
              <a:latin typeface="Century Gothic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006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08" y="4530993"/>
            <a:ext cx="12297506" cy="2339707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8100646" y="1828852"/>
            <a:ext cx="3502855" cy="142083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>
              <a:defRPr/>
            </a:pPr>
            <a:r>
              <a:rPr lang="ar-OM" sz="4400" dirty="0" smtClean="0">
                <a:solidFill>
                  <a:prstClr val="black"/>
                </a:solidFill>
              </a:rPr>
              <a:t>إعراض النبي عن الأعمى</a:t>
            </a:r>
            <a:endParaRPr lang="ar-AE" sz="4400" dirty="0">
              <a:solidFill>
                <a:prstClr val="black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5765410" y="3807874"/>
            <a:ext cx="3502855" cy="142083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>
              <a:defRPr/>
            </a:pPr>
            <a:r>
              <a:rPr lang="ar-OM" sz="4400" dirty="0" smtClean="0">
                <a:solidFill>
                  <a:prstClr val="black"/>
                </a:solidFill>
              </a:rPr>
              <a:t>نزول الوحي </a:t>
            </a:r>
            <a:endParaRPr lang="ar-AE" sz="4400" dirty="0">
              <a:solidFill>
                <a:prstClr val="black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247303" y="799727"/>
            <a:ext cx="5201296" cy="5201296"/>
            <a:chOff x="45769" y="624738"/>
            <a:chExt cx="5201296" cy="5201296"/>
          </a:xfrm>
        </p:grpSpPr>
        <p:pic>
          <p:nvPicPr>
            <p:cNvPr id="11266" name="Picture 2" descr="Download Free png Free Star Smile Cliparts, Download Free Clip Art ...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6125" l="15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69" y="624738"/>
              <a:ext cx="5201296" cy="5201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Oval 5"/>
            <p:cNvSpPr/>
            <p:nvPr/>
          </p:nvSpPr>
          <p:spPr>
            <a:xfrm>
              <a:off x="2442754" y="1868093"/>
              <a:ext cx="888274" cy="9274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AE">
                <a:solidFill>
                  <a:prstClr val="white"/>
                </a:solidFill>
              </a:endParaRPr>
            </a:p>
          </p:txBody>
        </p:sp>
        <p:sp>
          <p:nvSpPr>
            <p:cNvPr id="9" name="Oval 8"/>
            <p:cNvSpPr/>
            <p:nvPr/>
          </p:nvSpPr>
          <p:spPr>
            <a:xfrm rot="21031187">
              <a:off x="1832968" y="2075565"/>
              <a:ext cx="888274" cy="9274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AE">
                <a:solidFill>
                  <a:prstClr val="white"/>
                </a:solidFill>
              </a:endParaRPr>
            </a:p>
          </p:txBody>
        </p:sp>
        <p:sp>
          <p:nvSpPr>
            <p:cNvPr id="7" name="Oval 6"/>
            <p:cNvSpPr/>
            <p:nvPr/>
          </p:nvSpPr>
          <p:spPr>
            <a:xfrm flipH="1">
              <a:off x="2766414" y="2135855"/>
              <a:ext cx="284310" cy="39188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AE">
                <a:solidFill>
                  <a:prstClr val="white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 flipH="1">
              <a:off x="2214944" y="2290742"/>
              <a:ext cx="284310" cy="39188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AE">
                <a:solidFill>
                  <a:prstClr val="white"/>
                </a:solidFill>
              </a:endParaRPr>
            </a:p>
          </p:txBody>
        </p:sp>
      </p:grpSp>
      <p:pic>
        <p:nvPicPr>
          <p:cNvPr id="14" name="Picture 6" descr="نجوم أيقونات الكمبيوتر ، 247, الآخرين, رسوم متحركة 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21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7996" y="5688146"/>
            <a:ext cx="1814004" cy="103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مستطيل 12">
            <a:extLst>
              <a:ext uri="{FF2B5EF4-FFF2-40B4-BE49-F238E27FC236}">
                <a16:creationId xmlns:a16="http://schemas.microsoft.com/office/drawing/2014/main" xmlns="" id="{62A839F5-A3A4-4A22-849E-86822537EE9E}"/>
              </a:ext>
            </a:extLst>
          </p:cNvPr>
          <p:cNvSpPr/>
          <p:nvPr/>
        </p:nvSpPr>
        <p:spPr>
          <a:xfrm>
            <a:off x="5257800" y="207353"/>
            <a:ext cx="5638800" cy="70788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p:spPr>
        <p:txBody>
          <a:bodyPr wrap="square" rtlCol="1" anchor="ctr">
            <a:spAutoFit/>
          </a:bodyPr>
          <a:lstStyle/>
          <a:p>
            <a:pPr marL="0" marR="0" lvl="0" indent="0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OM" sz="4000" b="1" i="1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Century Gothic"/>
                <a:ea typeface="+mn-ea"/>
                <a:cs typeface="Arial" panose="020B0604020202020204" pitchFamily="34" charset="0"/>
              </a:rPr>
              <a:t>مَاهُو سَبَبُ ُنزولِ سُورة عَبَسَ ؟</a:t>
            </a:r>
          </a:p>
        </p:txBody>
      </p:sp>
    </p:spTree>
    <p:extLst>
      <p:ext uri="{BB962C8B-B14F-4D97-AF65-F5344CB8AC3E}">
        <p14:creationId xmlns:p14="http://schemas.microsoft.com/office/powerpoint/2010/main" val="1682655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08" y="4518293"/>
            <a:ext cx="12297506" cy="23397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80491" y="214833"/>
            <a:ext cx="6788735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>
              <a:defRPr/>
            </a:pPr>
            <a:r>
              <a:rPr lang="ar-OM" sz="4800" b="1" dirty="0" smtClean="0">
                <a:solidFill>
                  <a:prstClr val="white"/>
                </a:solidFill>
              </a:rPr>
              <a:t>الذي جاء بالقرآن على سيدنا محمد</a:t>
            </a:r>
            <a:endParaRPr lang="ar-AE" sz="4800" b="1" dirty="0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8497237" y="3688335"/>
            <a:ext cx="3502855" cy="142083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>
              <a:defRPr/>
            </a:pPr>
            <a:r>
              <a:rPr lang="ar-SA" sz="4400" dirty="0" smtClean="0">
                <a:solidFill>
                  <a:prstClr val="black"/>
                </a:solidFill>
              </a:rPr>
              <a:t>سيدنا جبريل </a:t>
            </a:r>
            <a:endParaRPr lang="ar-AE" sz="4400" dirty="0">
              <a:solidFill>
                <a:prstClr val="black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290918" y="4135215"/>
            <a:ext cx="3502855" cy="142083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>
              <a:defRPr/>
            </a:pPr>
            <a:r>
              <a:rPr lang="ar-SA" sz="4400" dirty="0" smtClean="0">
                <a:solidFill>
                  <a:prstClr val="black"/>
                </a:solidFill>
              </a:rPr>
              <a:t>سيدنا يوسف</a:t>
            </a:r>
            <a:endParaRPr lang="ar-AE" sz="4400" dirty="0">
              <a:solidFill>
                <a:prstClr val="black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 rot="411523">
            <a:off x="3536173" y="1466741"/>
            <a:ext cx="5086141" cy="4747066"/>
            <a:chOff x="587828" y="1434340"/>
            <a:chExt cx="5086141" cy="4747066"/>
          </a:xfrm>
        </p:grpSpPr>
        <p:sp>
          <p:nvSpPr>
            <p:cNvPr id="8" name="Rectangle 7"/>
            <p:cNvSpPr/>
            <p:nvPr/>
          </p:nvSpPr>
          <p:spPr>
            <a:xfrm>
              <a:off x="2442753" y="3368862"/>
              <a:ext cx="256903" cy="4390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AE">
                <a:solidFill>
                  <a:prstClr val="white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553097" y="2926080"/>
              <a:ext cx="248194" cy="4441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AE">
                <a:solidFill>
                  <a:prstClr val="white"/>
                </a:solidFill>
              </a:endParaRPr>
            </a:p>
          </p:txBody>
        </p:sp>
        <p:pic>
          <p:nvPicPr>
            <p:cNvPr id="10" name="Picture 2" descr="الرسم, الرسوم المتحركة, نجوم صورة بابوا نيو غينيا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19" b="99524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7828" y="1434340"/>
              <a:ext cx="5086141" cy="47470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" name="Picture 6" descr="نجوم أيقونات الكمبيوتر ، 247, الآخرين, رسوم متحركة 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21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7996" y="5688146"/>
            <a:ext cx="1814004" cy="103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8834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9508" y="4518293"/>
            <a:ext cx="12297506" cy="233970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51722" y="200351"/>
            <a:ext cx="7911548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 rtl="0">
              <a:defRPr/>
            </a:pPr>
            <a:r>
              <a:rPr lang="ar-SA" sz="4000" dirty="0" smtClean="0">
                <a:solidFill>
                  <a:prstClr val="white"/>
                </a:solidFill>
              </a:rPr>
              <a:t>اتعلم من الآيات الكريمة أن  </a:t>
            </a:r>
            <a:endParaRPr lang="ar-AE" sz="4000" dirty="0">
              <a:solidFill>
                <a:prstClr val="white"/>
              </a:solidFill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304409" y="1904299"/>
            <a:ext cx="3502855" cy="142083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>
              <a:defRPr/>
            </a:pPr>
            <a:r>
              <a:rPr lang="ar-SA" sz="2000" dirty="0" smtClean="0">
                <a:solidFill>
                  <a:prstClr val="black"/>
                </a:solidFill>
              </a:rPr>
              <a:t>الله عادل لا يفرق بين أحد</a:t>
            </a:r>
            <a:endParaRPr lang="ar-AE" sz="2000" dirty="0">
              <a:solidFill>
                <a:prstClr val="black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8532011" y="3593101"/>
            <a:ext cx="3502855" cy="1420837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0">
              <a:defRPr/>
            </a:pPr>
            <a:r>
              <a:rPr lang="ar-SA" sz="2000" dirty="0" smtClean="0">
                <a:solidFill>
                  <a:prstClr val="black"/>
                </a:solidFill>
              </a:rPr>
              <a:t>الغني الكافر أفضل من المسلم الفقير</a:t>
            </a:r>
            <a:endParaRPr lang="ar-AE" sz="2000" dirty="0">
              <a:solidFill>
                <a:prstClr val="black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3579224" y="1420692"/>
            <a:ext cx="5109922" cy="5205233"/>
            <a:chOff x="45769" y="624738"/>
            <a:chExt cx="5201296" cy="5201296"/>
          </a:xfrm>
        </p:grpSpPr>
        <p:pic>
          <p:nvPicPr>
            <p:cNvPr id="8" name="Picture 2" descr="Download Free png Free Star Smile Cliparts, Download Free Clip Art ...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6125" l="150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69" y="624738"/>
              <a:ext cx="5201296" cy="52012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Oval 8"/>
            <p:cNvSpPr/>
            <p:nvPr/>
          </p:nvSpPr>
          <p:spPr>
            <a:xfrm>
              <a:off x="2442754" y="1868093"/>
              <a:ext cx="888274" cy="9274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AE" sz="1000">
                <a:solidFill>
                  <a:prstClr val="white"/>
                </a:solidFill>
              </a:endParaRPr>
            </a:p>
          </p:txBody>
        </p:sp>
        <p:sp>
          <p:nvSpPr>
            <p:cNvPr id="10" name="Oval 9"/>
            <p:cNvSpPr/>
            <p:nvPr/>
          </p:nvSpPr>
          <p:spPr>
            <a:xfrm rot="21031187">
              <a:off x="1832968" y="2075565"/>
              <a:ext cx="888274" cy="92741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AE" sz="1000">
                <a:solidFill>
                  <a:prstClr val="white"/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 flipH="1">
              <a:off x="2766414" y="2135855"/>
              <a:ext cx="284310" cy="39188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AE" sz="1000">
                <a:solidFill>
                  <a:prstClr val="white"/>
                </a:solidFill>
              </a:endParaRPr>
            </a:p>
          </p:txBody>
        </p:sp>
        <p:sp>
          <p:nvSpPr>
            <p:cNvPr id="12" name="Oval 11"/>
            <p:cNvSpPr/>
            <p:nvPr/>
          </p:nvSpPr>
          <p:spPr>
            <a:xfrm flipH="1">
              <a:off x="2214944" y="2290742"/>
              <a:ext cx="284310" cy="391886"/>
            </a:xfrm>
            <a:prstGeom prst="ellipse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 rtl="0"/>
              <a:endParaRPr lang="ar-AE" sz="1000">
                <a:solidFill>
                  <a:prstClr val="white"/>
                </a:solidFill>
              </a:endParaRPr>
            </a:p>
          </p:txBody>
        </p:sp>
      </p:grpSp>
      <p:pic>
        <p:nvPicPr>
          <p:cNvPr id="13" name="Picture 6" descr="نجوم أيقونات الكمبيوتر ، 247, الآخرين, رسوم متحركة 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219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7996" y="5688146"/>
            <a:ext cx="1814004" cy="10319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5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صورة تحتوي على نص, بطاقة عمل, قصاصة فنية&#10;&#10;تم إنشاء الوصف تلقائياً">
            <a:extLst>
              <a:ext uri="{FF2B5EF4-FFF2-40B4-BE49-F238E27FC236}">
                <a16:creationId xmlns="" xmlns:a16="http://schemas.microsoft.com/office/drawing/2014/main" id="{3F242519-3975-4205-8F1A-277D93B253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35943"/>
            <a:ext cx="12052300" cy="3164569"/>
          </a:xfrm>
          <a:prstGeom prst="rect">
            <a:avLst/>
          </a:prstGeom>
        </p:spPr>
      </p:pic>
      <p:pic>
        <p:nvPicPr>
          <p:cNvPr id="6" name="صورة 5">
            <a:extLst>
              <a:ext uri="{FF2B5EF4-FFF2-40B4-BE49-F238E27FC236}">
                <a16:creationId xmlns="" xmlns:a16="http://schemas.microsoft.com/office/drawing/2014/main" id="{74181A82-8CE4-4713-B2C5-BEF1A5ADA0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950562"/>
            <a:ext cx="12192000" cy="2812857"/>
          </a:xfrm>
          <a:prstGeom prst="rect">
            <a:avLst/>
          </a:prstGeom>
        </p:spPr>
      </p:pic>
      <p:sp>
        <p:nvSpPr>
          <p:cNvPr id="7" name="مربع نص 6">
            <a:extLst>
              <a:ext uri="{FF2B5EF4-FFF2-40B4-BE49-F238E27FC236}">
                <a16:creationId xmlns="" xmlns:a16="http://schemas.microsoft.com/office/drawing/2014/main" id="{CB13E508-2FC5-4957-83FD-68E7534BE132}"/>
              </a:ext>
            </a:extLst>
          </p:cNvPr>
          <p:cNvSpPr txBox="1"/>
          <p:nvPr/>
        </p:nvSpPr>
        <p:spPr>
          <a:xfrm>
            <a:off x="9135122" y="1659202"/>
            <a:ext cx="1935332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4000" b="1" dirty="0" smtClean="0">
                <a:solidFill>
                  <a:prstClr val="white">
                    <a:lumMod val="95000"/>
                  </a:prstClr>
                </a:solidFill>
              </a:rPr>
              <a:t>الرابع</a:t>
            </a:r>
            <a:endParaRPr lang="ar-OM" sz="4000" b="1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8" name="مربع نص 7">
            <a:extLst>
              <a:ext uri="{FF2B5EF4-FFF2-40B4-BE49-F238E27FC236}">
                <a16:creationId xmlns="" xmlns:a16="http://schemas.microsoft.com/office/drawing/2014/main" id="{3D14DAF0-36A7-4DEB-BBD9-356B6AD65661}"/>
              </a:ext>
            </a:extLst>
          </p:cNvPr>
          <p:cNvSpPr txBox="1"/>
          <p:nvPr/>
        </p:nvSpPr>
        <p:spPr>
          <a:xfrm>
            <a:off x="5433133" y="1583999"/>
            <a:ext cx="1935332" cy="126188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4000" b="1" dirty="0">
                <a:solidFill>
                  <a:prstClr val="white">
                    <a:lumMod val="95000"/>
                  </a:prstClr>
                </a:solidFill>
              </a:rPr>
              <a:t>المادة </a:t>
            </a:r>
          </a:p>
          <a:p>
            <a:pPr algn="ctr"/>
            <a:r>
              <a:rPr lang="ar-OM" sz="3600" b="1" dirty="0" smtClean="0">
                <a:solidFill>
                  <a:prstClr val="white">
                    <a:lumMod val="95000"/>
                  </a:prstClr>
                </a:solidFill>
              </a:rPr>
              <a:t>ديني حياتي</a:t>
            </a:r>
            <a:endParaRPr lang="ar-OM" sz="3600" b="1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9" name="مربع نص 8">
            <a:extLst>
              <a:ext uri="{FF2B5EF4-FFF2-40B4-BE49-F238E27FC236}">
                <a16:creationId xmlns="" xmlns:a16="http://schemas.microsoft.com/office/drawing/2014/main" id="{6F135EC7-02D3-44DC-9472-DAAC77D30079}"/>
              </a:ext>
            </a:extLst>
          </p:cNvPr>
          <p:cNvSpPr txBox="1"/>
          <p:nvPr/>
        </p:nvSpPr>
        <p:spPr>
          <a:xfrm>
            <a:off x="1393795" y="1296777"/>
            <a:ext cx="2459114" cy="144655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4400" b="1" dirty="0">
                <a:solidFill>
                  <a:prstClr val="white">
                    <a:lumMod val="95000"/>
                  </a:prstClr>
                </a:solidFill>
              </a:rPr>
              <a:t>اليوم </a:t>
            </a:r>
          </a:p>
          <a:p>
            <a:pPr algn="ctr"/>
            <a:r>
              <a:rPr lang="ar-OM" sz="4400" b="1" dirty="0" smtClean="0">
                <a:solidFill>
                  <a:prstClr val="white">
                    <a:lumMod val="95000"/>
                  </a:prstClr>
                </a:solidFill>
              </a:rPr>
              <a:t>الأثنين</a:t>
            </a:r>
            <a:endParaRPr lang="ar-OM" sz="4400" b="1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0" name="مربع نص 9">
            <a:extLst>
              <a:ext uri="{FF2B5EF4-FFF2-40B4-BE49-F238E27FC236}">
                <a16:creationId xmlns="" xmlns:a16="http://schemas.microsoft.com/office/drawing/2014/main" id="{6DC8CD4C-452D-4088-8741-A6D097C4F0A8}"/>
              </a:ext>
            </a:extLst>
          </p:cNvPr>
          <p:cNvSpPr txBox="1"/>
          <p:nvPr/>
        </p:nvSpPr>
        <p:spPr>
          <a:xfrm>
            <a:off x="9357064" y="4509856"/>
            <a:ext cx="1491449" cy="95410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2800" b="1" dirty="0" smtClean="0">
                <a:solidFill>
                  <a:prstClr val="white">
                    <a:lumMod val="95000"/>
                  </a:prstClr>
                </a:solidFill>
              </a:rPr>
              <a:t>مدرسة مدينة العلم</a:t>
            </a:r>
            <a:endParaRPr lang="ar-OM" sz="2800" b="1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1" name="مربع نص 10">
            <a:extLst>
              <a:ext uri="{FF2B5EF4-FFF2-40B4-BE49-F238E27FC236}">
                <a16:creationId xmlns="" xmlns:a16="http://schemas.microsoft.com/office/drawing/2014/main" id="{6F243EE7-2894-495D-A9CC-32F014F3A98B}"/>
              </a:ext>
            </a:extLst>
          </p:cNvPr>
          <p:cNvSpPr txBox="1"/>
          <p:nvPr/>
        </p:nvSpPr>
        <p:spPr>
          <a:xfrm>
            <a:off x="1495888" y="4509856"/>
            <a:ext cx="2121763" cy="120032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3600" b="1" dirty="0" smtClean="0">
                <a:solidFill>
                  <a:prstClr val="white">
                    <a:lumMod val="95000"/>
                  </a:prstClr>
                </a:solidFill>
              </a:rPr>
              <a:t>التاريخ </a:t>
            </a:r>
          </a:p>
          <a:p>
            <a:pPr algn="ctr"/>
            <a:r>
              <a:rPr lang="ar-OM" sz="3600" b="1" dirty="0" smtClean="0">
                <a:solidFill>
                  <a:prstClr val="white">
                    <a:lumMod val="95000"/>
                  </a:prstClr>
                </a:solidFill>
              </a:rPr>
              <a:t>8-3-2021</a:t>
            </a:r>
            <a:endParaRPr lang="ar-OM" sz="3600" b="1" dirty="0">
              <a:solidFill>
                <a:prstClr val="white">
                  <a:lumMod val="95000"/>
                </a:prstClr>
              </a:solidFill>
            </a:endParaRPr>
          </a:p>
        </p:txBody>
      </p:sp>
      <p:sp>
        <p:nvSpPr>
          <p:cNvPr id="14" name="مربع نص 13">
            <a:extLst>
              <a:ext uri="{FF2B5EF4-FFF2-40B4-BE49-F238E27FC236}">
                <a16:creationId xmlns="" xmlns:a16="http://schemas.microsoft.com/office/drawing/2014/main" id="{826E7E3D-90C4-4E4A-92D3-F03F73D94180}"/>
              </a:ext>
            </a:extLst>
          </p:cNvPr>
          <p:cNvSpPr txBox="1"/>
          <p:nvPr/>
        </p:nvSpPr>
        <p:spPr>
          <a:xfrm>
            <a:off x="665825" y="81091"/>
            <a:ext cx="11141476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OM" sz="8000" b="1" dirty="0">
                <a:solidFill>
                  <a:srgbClr val="FF0066"/>
                </a:solidFill>
              </a:rPr>
              <a:t>اللوحة التوضيحية </a:t>
            </a:r>
          </a:p>
        </p:txBody>
      </p:sp>
      <p:sp>
        <p:nvSpPr>
          <p:cNvPr id="2" name="مربع نص 1"/>
          <p:cNvSpPr txBox="1"/>
          <p:nvPr/>
        </p:nvSpPr>
        <p:spPr>
          <a:xfrm>
            <a:off x="5549899" y="4755364"/>
            <a:ext cx="1818565" cy="1077218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OM" sz="3200" b="1" dirty="0" smtClean="0">
                <a:solidFill>
                  <a:srgbClr val="FF0000"/>
                </a:solidFill>
              </a:rPr>
              <a:t>أستاذة ياسمين سعد </a:t>
            </a:r>
            <a:endParaRPr lang="ar-OM" sz="3200" b="1" dirty="0">
              <a:solidFill>
                <a:srgbClr val="FF0000"/>
              </a:solidFill>
            </a:endParaRPr>
          </a:p>
        </p:txBody>
      </p:sp>
      <p:pic>
        <p:nvPicPr>
          <p:cNvPr id="3" name="صورة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1" r="11667"/>
          <a:stretch/>
        </p:blipFill>
        <p:spPr>
          <a:xfrm>
            <a:off x="-104312" y="0"/>
            <a:ext cx="2579949" cy="158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0564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44" r="11944"/>
          <a:stretch/>
        </p:blipFill>
        <p:spPr>
          <a:xfrm>
            <a:off x="7010400" y="0"/>
            <a:ext cx="5181600" cy="6769100"/>
          </a:xfrm>
          <a:prstGeom prst="rect">
            <a:avLst/>
          </a:prstGeom>
        </p:spPr>
      </p:pic>
      <p:pic>
        <p:nvPicPr>
          <p:cNvPr id="3" name="صورة 2" descr="صورة تحتوي على نص&#10;&#10;تم إنشاء الوصف تلقائياً">
            <a:extLst>
              <a:ext uri="{FF2B5EF4-FFF2-40B4-BE49-F238E27FC236}">
                <a16:creationId xmlns:a16="http://schemas.microsoft.com/office/drawing/2014/main" xmlns="" id="{913DED23-6ABD-4606-8329-47D92F81CF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39700" y="0"/>
            <a:ext cx="71501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وسيلة شرح بيضاوية 3"/>
          <p:cNvSpPr/>
          <p:nvPr/>
        </p:nvSpPr>
        <p:spPr>
          <a:xfrm>
            <a:off x="7188200" y="139700"/>
            <a:ext cx="2235200" cy="1054100"/>
          </a:xfrm>
          <a:prstGeom prst="wedgeEllipse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3600" b="1" dirty="0" smtClean="0">
                <a:solidFill>
                  <a:schemeClr val="tx1"/>
                </a:solidFill>
              </a:rPr>
              <a:t>الواجب</a:t>
            </a:r>
            <a:r>
              <a:rPr lang="ar-SA" dirty="0" smtClean="0"/>
              <a:t> </a:t>
            </a:r>
            <a:endParaRPr lang="ar-OM" dirty="0"/>
          </a:p>
        </p:txBody>
      </p:sp>
    </p:spTree>
    <p:extLst>
      <p:ext uri="{BB962C8B-B14F-4D97-AF65-F5344CB8AC3E}">
        <p14:creationId xmlns:p14="http://schemas.microsoft.com/office/powerpoint/2010/main" val="3057243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9" r="11111"/>
          <a:stretch/>
        </p:blipFill>
        <p:spPr>
          <a:xfrm>
            <a:off x="0" y="0"/>
            <a:ext cx="120523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3" name="شكل بيضاوي 2"/>
          <p:cNvSpPr/>
          <p:nvPr/>
        </p:nvSpPr>
        <p:spPr>
          <a:xfrm>
            <a:off x="6705600" y="304800"/>
            <a:ext cx="3619500" cy="12827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7200" b="1" dirty="0" smtClean="0">
                <a:solidFill>
                  <a:schemeClr val="tx1"/>
                </a:solidFill>
              </a:rPr>
              <a:t>الواجب</a:t>
            </a:r>
            <a:endParaRPr lang="ar-OM" sz="7200" b="1" dirty="0">
              <a:solidFill>
                <a:schemeClr val="tx1"/>
              </a:solidFill>
            </a:endParaRPr>
          </a:p>
        </p:txBody>
      </p:sp>
      <p:sp>
        <p:nvSpPr>
          <p:cNvPr id="4" name="مربع نص 3"/>
          <p:cNvSpPr txBox="1"/>
          <p:nvPr/>
        </p:nvSpPr>
        <p:spPr>
          <a:xfrm>
            <a:off x="508000" y="393700"/>
            <a:ext cx="5499100" cy="156966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800" dirty="0" smtClean="0">
                <a:hlinkClick r:id="rId3"/>
              </a:rPr>
              <a:t>اضغط على الرابط والعب اللعبة </a:t>
            </a:r>
            <a:endParaRPr lang="ar-OM" sz="4800" dirty="0"/>
          </a:p>
        </p:txBody>
      </p:sp>
    </p:spTree>
    <p:extLst>
      <p:ext uri="{BB962C8B-B14F-4D97-AF65-F5344CB8AC3E}">
        <p14:creationId xmlns:p14="http://schemas.microsoft.com/office/powerpoint/2010/main" val="27013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OM"/>
          </a:p>
        </p:txBody>
      </p:sp>
      <p:pic>
        <p:nvPicPr>
          <p:cNvPr id="5" name="صورة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4300" y="-103187"/>
            <a:ext cx="12407900" cy="6783388"/>
          </a:xfrm>
          <a:prstGeom prst="rect">
            <a:avLst/>
          </a:prstGeom>
        </p:spPr>
      </p:pic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00" b="12986"/>
          <a:stretch/>
        </p:blipFill>
        <p:spPr>
          <a:xfrm>
            <a:off x="-2600960" y="-103188"/>
            <a:ext cx="13228320" cy="6783389"/>
          </a:xfrm>
        </p:spPr>
      </p:pic>
      <p:pic>
        <p:nvPicPr>
          <p:cNvPr id="6" name="صورة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0640" y="-103189"/>
            <a:ext cx="2336800" cy="6783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0572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صورة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عنصر نائب للمحتوى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50" y="2542381"/>
            <a:ext cx="10553700" cy="43156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مستطيل مستدير الزوايا 7"/>
          <p:cNvSpPr/>
          <p:nvPr/>
        </p:nvSpPr>
        <p:spPr>
          <a:xfrm>
            <a:off x="9194800" y="254000"/>
            <a:ext cx="2692400" cy="11430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4000" b="1" dirty="0" smtClean="0">
                <a:solidFill>
                  <a:srgbClr val="FF0000"/>
                </a:solidFill>
              </a:rPr>
              <a:t>التعلم القبلي </a:t>
            </a:r>
            <a:endParaRPr lang="ar-OM" sz="4000" b="1" dirty="0">
              <a:solidFill>
                <a:srgbClr val="FF0000"/>
              </a:solidFill>
            </a:endParaRPr>
          </a:p>
        </p:txBody>
      </p:sp>
      <p:pic>
        <p:nvPicPr>
          <p:cNvPr id="9" name="صورة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100" y="50800"/>
            <a:ext cx="8102599" cy="249158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9403758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OM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ar-OM" dirty="0"/>
          </a:p>
        </p:txBody>
      </p:sp>
      <p:pic>
        <p:nvPicPr>
          <p:cNvPr id="4" name="عنصر نائب للمحتوى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67" r="11389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مستطيل مستدير الزوايا 4"/>
          <p:cNvSpPr/>
          <p:nvPr/>
        </p:nvSpPr>
        <p:spPr>
          <a:xfrm>
            <a:off x="8242300" y="152400"/>
            <a:ext cx="3530600" cy="1168400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3600" b="1" dirty="0" smtClean="0">
                <a:solidFill>
                  <a:schemeClr val="bg1"/>
                </a:solidFill>
              </a:rPr>
              <a:t>التمهيد في أي جزء </a:t>
            </a:r>
            <a:br>
              <a:rPr lang="ar-OM" sz="3600" b="1" dirty="0" smtClean="0">
                <a:solidFill>
                  <a:schemeClr val="bg1"/>
                </a:solidFill>
              </a:rPr>
            </a:br>
            <a:r>
              <a:rPr lang="ar-OM" sz="3600" b="1" dirty="0" smtClean="0">
                <a:solidFill>
                  <a:schemeClr val="bg1"/>
                </a:solidFill>
              </a:rPr>
              <a:t>(سورة عبس)؟</a:t>
            </a:r>
            <a:endParaRPr lang="ar-OM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8041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صورة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42000" cy="7073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صورة 7" descr="صورة تحتوي على نص&#10;&#10;تم إنشاء الوصف تلقائياً">
            <a:extLst>
              <a:ext uri="{FF2B5EF4-FFF2-40B4-BE49-F238E27FC236}">
                <a16:creationId xmlns="" xmlns:a16="http://schemas.microsoft.com/office/drawing/2014/main" id="{B41D1EF7-4208-411D-AEB7-72AE1001FA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458" t="7735" r="6460" b="8134"/>
          <a:stretch/>
        </p:blipFill>
        <p:spPr>
          <a:xfrm>
            <a:off x="5842000" y="0"/>
            <a:ext cx="6350000" cy="70739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11508182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19"/>
          <a:stretch/>
        </p:blipFill>
        <p:spPr>
          <a:xfrm>
            <a:off x="0" y="0"/>
            <a:ext cx="12192000" cy="6959600"/>
          </a:xfrm>
          <a:prstGeom prst="rect">
            <a:avLst/>
          </a:prstGeom>
        </p:spPr>
      </p:pic>
      <p:sp>
        <p:nvSpPr>
          <p:cNvPr id="7" name="نجمة مكونة من 7 نقاط 6"/>
          <p:cNvSpPr/>
          <p:nvPr/>
        </p:nvSpPr>
        <p:spPr>
          <a:xfrm>
            <a:off x="7899400" y="152400"/>
            <a:ext cx="3987800" cy="1778000"/>
          </a:xfrm>
          <a:prstGeom prst="star7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2800" b="1" dirty="0" smtClean="0"/>
              <a:t>التعريف بالسورة الكريمة </a:t>
            </a:r>
            <a:endParaRPr lang="ar-OM" sz="2800" b="1" dirty="0"/>
          </a:p>
        </p:txBody>
      </p:sp>
      <p:sp>
        <p:nvSpPr>
          <p:cNvPr id="8" name="وسيلة شرح بيضاوية 7"/>
          <p:cNvSpPr/>
          <p:nvPr/>
        </p:nvSpPr>
        <p:spPr>
          <a:xfrm>
            <a:off x="3733800" y="266700"/>
            <a:ext cx="1574800" cy="1409700"/>
          </a:xfrm>
          <a:prstGeom prst="wedgeEllipseCallo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4400" b="1" dirty="0" smtClean="0"/>
              <a:t>مكية </a:t>
            </a:r>
            <a:endParaRPr lang="ar-OM" sz="4400" b="1" dirty="0"/>
          </a:p>
        </p:txBody>
      </p:sp>
      <p:sp>
        <p:nvSpPr>
          <p:cNvPr id="9" name="وسيلة شرح بيضاوية 8"/>
          <p:cNvSpPr/>
          <p:nvPr/>
        </p:nvSpPr>
        <p:spPr>
          <a:xfrm>
            <a:off x="1752600" y="349250"/>
            <a:ext cx="1879600" cy="1384300"/>
          </a:xfrm>
          <a:prstGeom prst="wedgeEllipseCallo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2800" b="1" dirty="0" smtClean="0"/>
              <a:t>عدد آياتها 42</a:t>
            </a:r>
            <a:endParaRPr lang="ar-OM" sz="2800" b="1" dirty="0"/>
          </a:p>
        </p:txBody>
      </p:sp>
      <p:sp>
        <p:nvSpPr>
          <p:cNvPr id="10" name="وسيلة شرح بيضاوية 9"/>
          <p:cNvSpPr/>
          <p:nvPr/>
        </p:nvSpPr>
        <p:spPr>
          <a:xfrm>
            <a:off x="146050" y="349250"/>
            <a:ext cx="1460500" cy="1581150"/>
          </a:xfrm>
          <a:prstGeom prst="wedgeEllipseCallo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2800" b="1" dirty="0" smtClean="0"/>
              <a:t>جزء عم </a:t>
            </a:r>
            <a:endParaRPr lang="ar-OM" sz="2800" b="1" dirty="0"/>
          </a:p>
        </p:txBody>
      </p:sp>
    </p:spTree>
    <p:extLst>
      <p:ext uri="{BB962C8B-B14F-4D97-AF65-F5344CB8AC3E}">
        <p14:creationId xmlns:p14="http://schemas.microsoft.com/office/powerpoint/2010/main" val="11411001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9" t="11088" r="11667"/>
          <a:stretch/>
        </p:blipFill>
        <p:spPr>
          <a:xfrm>
            <a:off x="0" y="-114300"/>
            <a:ext cx="12192000" cy="70993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شكل بيضاوي 4"/>
          <p:cNvSpPr/>
          <p:nvPr/>
        </p:nvSpPr>
        <p:spPr>
          <a:xfrm>
            <a:off x="8763000" y="177800"/>
            <a:ext cx="3073400" cy="123190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2400" b="1" dirty="0" smtClean="0"/>
              <a:t>سبب نزول السورة الكريمة</a:t>
            </a:r>
            <a:endParaRPr lang="ar-OM" sz="2400" b="1" dirty="0"/>
          </a:p>
        </p:txBody>
      </p:sp>
      <p:pic>
        <p:nvPicPr>
          <p:cNvPr id="6" name="Picture 2" descr="C:\Users\Pc\Desktop\WhatsApp Image 2021-03-05 at 9.09.31 PM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55472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818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OM" dirty="0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OM"/>
          </a:p>
        </p:txBody>
      </p:sp>
      <p:pic>
        <p:nvPicPr>
          <p:cNvPr id="6" name="صورة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93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مربع نص 4"/>
          <p:cNvSpPr txBox="1"/>
          <p:nvPr/>
        </p:nvSpPr>
        <p:spPr>
          <a:xfrm>
            <a:off x="4076700" y="5549900"/>
            <a:ext cx="7569200" cy="132343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hlinkClick r:id="rId3"/>
              </a:rPr>
              <a:t>اضغط على الرابط واستمع للسورة والشرح يا بطل </a:t>
            </a:r>
            <a:endParaRPr lang="ar-OM" sz="4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شكل بيضاوي 6"/>
          <p:cNvSpPr/>
          <p:nvPr/>
        </p:nvSpPr>
        <p:spPr>
          <a:xfrm>
            <a:off x="8077200" y="341313"/>
            <a:ext cx="4025900" cy="220980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OM" sz="3200" b="1" dirty="0" smtClean="0"/>
              <a:t>الشرح </a:t>
            </a:r>
            <a:r>
              <a:rPr lang="ar-OM" sz="3200" b="1" dirty="0"/>
              <a:t>ل</a:t>
            </a:r>
            <a:r>
              <a:rPr lang="ar-OM" sz="3200" b="1" dirty="0" smtClean="0"/>
              <a:t>لسورة الكريمة كاملا </a:t>
            </a:r>
            <a:endParaRPr lang="ar-OM" sz="3200" b="1" dirty="0"/>
          </a:p>
        </p:txBody>
      </p:sp>
    </p:spTree>
    <p:extLst>
      <p:ext uri="{BB962C8B-B14F-4D97-AF65-F5344CB8AC3E}">
        <p14:creationId xmlns:p14="http://schemas.microsoft.com/office/powerpoint/2010/main" val="1382286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مسلك بخاري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E5224E"/>
      </a:accent1>
      <a:accent2>
        <a:srgbClr val="9D074E"/>
      </a:accent2>
      <a:accent3>
        <a:srgbClr val="7F2294"/>
      </a:accent3>
      <a:accent4>
        <a:srgbClr val="8D65EA"/>
      </a:accent4>
      <a:accent5>
        <a:srgbClr val="588FE2"/>
      </a:accent5>
      <a:accent6>
        <a:srgbClr val="127CA4"/>
      </a:accent6>
      <a:hlink>
        <a:srgbClr val="FB4AB6"/>
      </a:hlink>
      <a:folHlink>
        <a:srgbClr val="F98FE9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wrap="none">
        <a:spAutoFit/>
      </a:bodyPr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:thm15="http://schemas.microsoft.com/office/thememl/2012/main" name="Vapor Trail" id="{4FDF2955-7D9C-493C-B9F9-C205151B46CD}" vid="{6DB8EB18-3657-4051-A897-2ED38832359E}"/>
    </a:ext>
  </a:extLst>
</a:theme>
</file>

<file path=ppt/theme/theme4.xml><?xml version="1.0" encoding="utf-8"?>
<a:theme xmlns:a="http://schemas.openxmlformats.org/drawingml/2006/main" name="3_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