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1314" r:id="rId3"/>
    <p:sldId id="1315" r:id="rId4"/>
    <p:sldId id="1316" r:id="rId5"/>
    <p:sldId id="1317" r:id="rId6"/>
    <p:sldId id="1318" r:id="rId7"/>
    <p:sldId id="1319" r:id="rId8"/>
    <p:sldId id="1320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57229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2287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55863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20923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2334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1319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20330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5618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61004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0988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930306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1809094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1460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하나님은 우리에게 은혜를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베푸사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복을 주시고 그의 얼굴 빛을 우리에게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비추사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(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셀라</a:t>
            </a: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)</a:t>
            </a: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67</a:t>
            </a:r>
          </a:p>
        </p:txBody>
      </p:sp>
    </p:spTree>
    <p:extLst>
      <p:ext uri="{BB962C8B-B14F-4D97-AF65-F5344CB8AC3E}">
        <p14:creationId xmlns:p14="http://schemas.microsoft.com/office/powerpoint/2010/main" val="7783109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주의 도를 땅 위에</a:t>
            </a: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주의 구원을 모든 나라에게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알리소서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67</a:t>
            </a:r>
          </a:p>
        </p:txBody>
      </p:sp>
    </p:spTree>
    <p:extLst>
      <p:ext uri="{BB962C8B-B14F-4D97-AF65-F5344CB8AC3E}">
        <p14:creationId xmlns:p14="http://schemas.microsoft.com/office/powerpoint/2010/main" val="20653226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하나님이여 민족들이 주를 찬송하게 하시며 모든 민족들이 주를 찬송하게 하소서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67</a:t>
            </a:r>
          </a:p>
        </p:txBody>
      </p:sp>
    </p:spTree>
    <p:extLst>
      <p:ext uri="{BB962C8B-B14F-4D97-AF65-F5344CB8AC3E}">
        <p14:creationId xmlns:p14="http://schemas.microsoft.com/office/powerpoint/2010/main" val="12368181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온 백성은 기쁘고 즐겁게 노래할지니 주는 민족들을 공평히 심판하시며 땅 위의 나라들을 다스리실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것임이니이다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(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셀라</a:t>
            </a: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)</a:t>
            </a: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67</a:t>
            </a:r>
          </a:p>
        </p:txBody>
      </p:sp>
    </p:spTree>
    <p:extLst>
      <p:ext uri="{BB962C8B-B14F-4D97-AF65-F5344CB8AC3E}">
        <p14:creationId xmlns:p14="http://schemas.microsoft.com/office/powerpoint/2010/main" val="11463014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하나님이여 민족들이 주를 찬송하게 하시며 모든 민족으로 주를 찬송하게 하소서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67</a:t>
            </a:r>
          </a:p>
        </p:txBody>
      </p:sp>
    </p:spTree>
    <p:extLst>
      <p:ext uri="{BB962C8B-B14F-4D97-AF65-F5344CB8AC3E}">
        <p14:creationId xmlns:p14="http://schemas.microsoft.com/office/powerpoint/2010/main" val="40131634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땅이 그의 소산을 내어 주었으니 하나님 곧 우리 하나님이 우리에게 복을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주시리로다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67</a:t>
            </a:r>
          </a:p>
        </p:txBody>
      </p:sp>
    </p:spTree>
    <p:extLst>
      <p:ext uri="{BB962C8B-B14F-4D97-AF65-F5344CB8AC3E}">
        <p14:creationId xmlns:p14="http://schemas.microsoft.com/office/powerpoint/2010/main" val="25181518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하나님이 우리에게 복을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주시리니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땅의 모든 끝이 하나님을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경외하리로다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67</a:t>
            </a:r>
          </a:p>
        </p:txBody>
      </p:sp>
    </p:spTree>
    <p:extLst>
      <p:ext uri="{BB962C8B-B14F-4D97-AF65-F5344CB8AC3E}">
        <p14:creationId xmlns:p14="http://schemas.microsoft.com/office/powerpoint/2010/main" val="11650329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</TotalTime>
  <Words>103</Words>
  <Application>Microsoft Office PowerPoint</Application>
  <PresentationFormat>와이드스크린</PresentationFormat>
  <Paragraphs>14</Paragraphs>
  <Slides>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7</vt:i4>
      </vt:variant>
    </vt:vector>
  </HeadingPairs>
  <TitlesOfParts>
    <vt:vector size="13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14</cp:revision>
  <dcterms:modified xsi:type="dcterms:W3CDTF">2024-10-02T11:01:21Z</dcterms:modified>
</cp:coreProperties>
</file>