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84" r:id="rId3"/>
    <p:sldId id="985" r:id="rId4"/>
    <p:sldId id="986" r:id="rId5"/>
    <p:sldId id="987" r:id="rId6"/>
    <p:sldId id="988" r:id="rId7"/>
    <p:sldId id="989" r:id="rId8"/>
    <p:sldId id="990" r:id="rId9"/>
    <p:sldId id="991" r:id="rId10"/>
    <p:sldId id="992" r:id="rId11"/>
    <p:sldId id="993" r:id="rId12"/>
    <p:sldId id="994" r:id="rId13"/>
    <p:sldId id="995" r:id="rId14"/>
    <p:sldId id="996" r:id="rId15"/>
    <p:sldId id="997" r:id="rId16"/>
    <p:sldId id="998" r:id="rId17"/>
    <p:sldId id="999" r:id="rId18"/>
    <p:sldId id="1000" r:id="rId19"/>
    <p:sldId id="1001" r:id="rId20"/>
    <p:sldId id="1002" r:id="rId21"/>
    <p:sldId id="1003" r:id="rId22"/>
    <p:sldId id="1004" r:id="rId23"/>
    <p:sldId id="1005" r:id="rId24"/>
    <p:sldId id="1006" r:id="rId25"/>
    <p:sldId id="1007" r:id="rId26"/>
    <p:sldId id="1008" r:id="rId27"/>
    <p:sldId id="1009" r:id="rId28"/>
    <p:sldId id="1010" r:id="rId29"/>
    <p:sldId id="1011" r:id="rId30"/>
    <p:sldId id="1012" r:id="rId31"/>
    <p:sldId id="1013" r:id="rId32"/>
    <p:sldId id="1014" r:id="rId33"/>
    <p:sldId id="1015" r:id="rId34"/>
    <p:sldId id="1016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C865C-0E64-4273-93C6-661F10270506}" v="3" dt="2023-09-25T20:05:34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B38C865C-0E64-4273-93C6-661F10270506}"/>
    <pc:docChg chg="addSld delSld modSld">
      <pc:chgData name="맛있다 군만두" userId="88f4dfb63950bb32" providerId="LiveId" clId="{B38C865C-0E64-4273-93C6-661F10270506}" dt="2023-09-25T20:05:34.430" v="2"/>
      <pc:docMkLst>
        <pc:docMk/>
      </pc:docMkLst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2537111824" sldId="984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2898503063" sldId="985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011433956" sldId="986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525577478" sldId="987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888568498" sldId="988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4053343525" sldId="989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961103326" sldId="990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365962891" sldId="991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651270562" sldId="992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795247410" sldId="993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735725438" sldId="994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007483468" sldId="995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23271335" sldId="996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753609090" sldId="997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4165939468" sldId="998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039604319" sldId="999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159151944" sldId="1000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2721707252" sldId="1001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84989176" sldId="1002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644203174" sldId="1003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818576253" sldId="1004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055696550" sldId="1005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4278604292" sldId="1006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350715252" sldId="1007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2792688434" sldId="1008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4071909716" sldId="1009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747097103" sldId="1010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3658640486" sldId="1011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2445892864" sldId="1012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841250279" sldId="1013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22571767" sldId="1014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809196100" sldId="1015"/>
        </pc:sldMkLst>
      </pc:sldChg>
      <pc:sldChg chg="add del setBg">
        <pc:chgData name="맛있다 군만두" userId="88f4dfb63950bb32" providerId="LiveId" clId="{B38C865C-0E64-4273-93C6-661F10270506}" dt="2023-09-25T20:05:34.430" v="2"/>
        <pc:sldMkLst>
          <pc:docMk/>
          <pc:sldMk cId="1064890864" sldId="101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187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85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05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02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45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978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31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19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38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370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06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06469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1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이스라엘 모든 지파를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모으고 이스라엘 장로들과 그들의 수령들과 재판장들과 관리들을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하나님 앞에 나와 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위해 듣기를 원하지 아니하였으므로 그가 오히려 너희를 축복하였고 나는 너희를 그의 손에서 건져내었으며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여리고에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여리고 주민들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가나안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기르가스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족속이 너희와 싸우기로 내가 그들을 너희의 손에 넘겨 주었으며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왕벌을 너희 앞에 보내어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족속의 두 왕을 너희 앞에서 쫓아내게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너희의 칼이나 너희의 활로써 이같이 한 것이 아니며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너희가 수고하지 아니한 땅과 너희가 건설하지 아니한 성읍들을 너희에게 주었더니 너희가 그 가운데에 거주하며 너희는 또 너희가 심지 아니한 포도원과 감람원의 열매를 먹는다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이제는 여호와를 경외하며 온전함과 진실함으로 그를 섬기라 너희의 조상들이 강 저쪽과 애굽에서 섬기던 신들을 치워 버리고 여호와만 섬기라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여호와를 섬기는 것이 너희에게 좋지 않게 보이거든 너희 조상들이 강 저쪽에서 섬기던 신들이든지 또는 너희가 거주하는 땅에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족속의 신들이든지 너희가 섬길 자를 오늘 택하라 오직 나와 내 집은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섬기겠노라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대답하여 이르되 우리가 결단코 여호와를 버리고 다른 신들을 섬기기를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아니하오리니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우리 하나님 여호와께서 친히 우리와 우리 조상들을 인도하여 애굽 땅 종 되었던 집에서 올라오게 하시고 우리 목전에서 그 큰 이적들을 행하시고 우리가 행한 모든 길과 우리가 지나온 모든 백성들 중에서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보호하셨음이며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모든 백성들과 이 땅에 거주하던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족속을 우리 앞에서 쫓아내셨음이라 그러므로 우리도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우리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하나님이심이니이다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백성에게 이르되 너희가 여호와를 능히 섬기지 못할 것은 그는 거룩하신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질투하시는 하나님이시니 너희의 잘못과 죄들을 사하지 아니하실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모든 백성에게 이르되 이스라엘의 하나님 여호와께서 이같이 말씀하시기를 옛적에 너희의 조상들 곧 아브라함의 아버지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저쪽에 거주하여 다른 신들을 섬겼으나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너희가 여호와를 버리고 이방 신들을 섬기면 너희에게 복을 내리신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후에라도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돌이켜 너희에게 재앙을 내리시고 너희를 멸하시리라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여호수아에게 말하되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섬기겠나이다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백성에게 이르되 너희가 여호와를 택하고 그를 섬기리라 하였으니 스스로 증인이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그들이 이르되 우리가 증인이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이르되 그러면 이제 너희 중에 있는 이방 신들을 치워 버리고 너희의 마음을 이스라엘의 하나님 여호와께로 향하라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여호수아에게 말하되 우리 하나님 여호와를 우리가 섬기고 그의 목소리를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청종하리이다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350715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여호수아가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백성과 더불어 언약을 맺고 그들을 위하여 율례와 법도를 제정하였더라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792688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여호수아가 이 모든 말씀을 하나님의 율법책에 기록하고 큰 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 여호와의 성소 곁에 있는 상수리나무 아래에 세우고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071909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백성에게 이르되 보라 이 돌이 우리에게 증거가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여호와께서 우리에게 하신 모든 말씀을 이 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너희의 하나님을 부인하지 못하도록 이 돌이 증거가 되리라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백성을 보내어 각기 기업으로 돌아가게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 후에 여호와의 종 눈의 아들 여호수아가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백십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너희의 조상 아브라함을 강 저쪽에서 이끌어 내어 가나안 온 땅에 두루 행하게 하고 그의 씨를 번성하게 하려고 그에게 이삭을 주었으며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그를 그의 기업의 경내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딤낫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세라에 장사하였으니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딤낫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세라는 에브라임 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가아스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 북쪽이었더라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이스라엘이 여호수아가 사는 날 동안과 여호수아 뒤에 생존한 장로들 곧 여호와께서 이스라엘을 위하여 행하신 모든 일을 아는 자들이 사는 날 동안 여호와를 섬겼더라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이스라엘 자손이 애굽에서 가져 온 요셉의 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장사하였으니 이곳은 야곱이 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크시타를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자손들에게서 산 밭이라 그것이 요셉 자손의 기업이 되었더라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엘르아살도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그를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비느하스가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에브라임 산지에서 받은 산에 장사하였더라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이삭에게는 야곱과 에서를 주었고 에서에게는 세일 산을 소유로 주었으나 야곱과 그의 자손들은 애굽으로 내려갔으므로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모세와 아론을 보내었고 또 애굽에 재앙을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내렸나니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내가 그들 가운데 행한 것과 같고 그 후에 너희를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내었노라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너희의 조상들을 애굽에서 인도하여 내어 바다에 이르게 한즉 애굽 사람들이 병거와 마병을 거느리고 너희의 조상들을 홍해까지 쫓아오므로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조상들이 나 여호와께 부르짖기로 내가 너희와 애굽 사람들 사이에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두고 바다를 이끌어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애굽에서 행한 일을 너희의 눈이 보았으며 또 너희가 많은 날을 광야에서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거주하였느니라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너희를 인도하여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저쪽에 거주하는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족속의 땅으로 들어가게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너희와 싸우기로 내가 그들을 너희 손에 넘겨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그 땅을 점령하였고 나는 그들을 너희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멸절시켰으며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모압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발락이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이스라엘과 싸우더니 사람을 보내어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저주하게 하려 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755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2024-10-01T09:32:17Z</dcterms:modified>
</cp:coreProperties>
</file>