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CEAC90-3330-BF42-D982-27A1A48945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84AE5B9-D0F7-43A5-BB09-DEA22B0F5D62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866376-FEE7-D7E2-441D-A13A6BD02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3CCC94-3526-EC49-D94A-746044FC5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37C831-F511-4DF9-BDA0-09306665B41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17824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FC6167-9BFF-DBBC-90E0-3B06417393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4DDE6B-7C56-4432-B45E-CCEFC24AF57F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0CB20A-E47E-6BE5-71DB-1B180B259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12B1D4-42A1-9BAC-C6DB-82FC7C4B9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EF5786-06E9-42E5-B056-0A92EC528A8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4123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0A9A5C-3FF2-BC08-9958-C35920989F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963AEB-996A-400F-BB88-BC2695CD5906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544CEC-D254-B40A-A371-E8775F663C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CE3633-924D-6F92-471D-1FAC01F79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01A28C-E089-4650-9369-ED2D27C8E8F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916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F19BD9-6740-BB98-ABFB-D9657CE47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8068C4-D03D-4EDE-94BF-C38E5B2E1016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D0B306-7837-D78A-8BFA-A7D6E44A5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AD46D8-3128-BD8A-F875-7F3D5620F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F9CB57-5CCB-4403-8EEE-D184A5E8A43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02756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BC2482-5A29-CA26-2732-D97617472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1C8878-7A2E-41C0-B003-E6029AC18B32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377139-1FD4-DBB3-A649-B86E04D16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F883DC-6E32-AB24-938A-2E9EF0DE7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453C22-9994-4658-8C21-1375E5CAF9C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86469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19E0C79-2CB5-DB1B-2CA2-EF82B36CD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EF698FC-77FB-4F46-A6B0-CF371F6A413B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3C0F676-11ED-FD9E-9AFA-58340BB4E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3C24BB7-753E-32B6-665E-9028D5AF2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0C007F-3ED6-41DD-9B4B-51FFAEA9616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95234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EE813264-74EE-5178-8B84-05B0040118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E13F2E-F52C-45E7-8CEA-3DE205BC6F02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5955385-220D-9E3E-857E-71B7CB4347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CCCB5A7-4248-04B5-2CE9-51A216A5B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3CB7B6-F7D0-4776-B853-D8E27F5BAE4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46840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FE0427BB-0027-6532-9344-7B19F7F83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2FC1F3-9551-49AD-B45C-3D166DC034A3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55CE9398-BC16-DEC1-3EAC-9A3932298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2FB65EE-022C-1697-3A11-A64AF691C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AC34DC-4EF6-457F-A010-10A5A01B45F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71438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DA0E472-F0BC-F8A3-0F2E-F906F971AB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E7FF57-21C1-4842-8212-F9C81A255496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5030D490-C810-B041-D157-1E95F09283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1CF56E6-05A5-1B90-45B2-BAF0137A7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2588F3-D951-41C4-BA7E-44A98CE840E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42602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735F565-6DF8-93C7-938F-52A7BFE7EC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D4C085-A3BE-44B4-9ADD-A9C0FAE760A3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594F6C0-8290-C763-17AA-951C2BADF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B4524A8-E87C-F007-8E89-F9DE34A54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08CF8B-DB75-42B4-A814-96ADE0DF678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978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E895CC8-1D8C-A948-568A-C0B9DDE8D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F493A1-DEF2-42A7-BD64-C69132A275EE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87366EC-8305-C766-FF2F-8C8E61441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F997D8C-3B41-364B-4ED9-3AFAEE1D2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1903E7-DC20-43FA-A58A-13BAC2E9492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56607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8C6898CE-2A05-EF66-C02B-477B9EDEC2D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A8263467-314D-F6B1-0091-94A4818D774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C25B6D-AB2A-EF1B-B917-5AD0D2B4B6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7DBBDAB8-D6F2-4B70-93C7-70756265856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43426D-B811-8B95-A8E1-906D016FB3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10EB2A-C498-77AA-17EF-DF0A01E07B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AACE7756-4F6C-4010-8135-48AC3253A26B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347C9663-4B53-8730-8D4D-6892255AAB8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60633C11-96CF-4065-8184-6D9379BFEC47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1F45EE92-E753-F7BA-A7D4-98653C19A1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6F909AB7-5447-ECE0-23CC-6ABC1EADBB8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A1D5E6C-6FCD-757D-F88A-7D80FB4B9AA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A8F4012B-7FEC-6999-120C-F5B706427E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64FB4DE7-C40C-83A3-EE09-0D02E1219A6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A8418F40-C472-3C8F-FA93-4D8C370E0A4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AE1E6A53-EED3-0950-1172-59F820DD59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00B94F61-6880-AF7C-9E26-1779DD6F413D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3F5CD7E3-06F6-6589-2AB6-F0E93356A07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3D126FE4-9CE5-DBBB-5DD9-5701BE4253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233BA4E9-5F4A-F6FB-49C8-89B32E5DA4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577F2522-034F-696D-650B-2ADD2E68BE5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333D99BF-072C-479B-2952-A3E02B4C5A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FBA023EE-282B-174D-55A5-491FD6F5A8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814C6F01-926D-6E06-F498-A9C7F8E19B2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E22331CF-2B92-D789-02A3-DD45D8A185E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C4604D8C-ED51-8B8E-1A19-E1D0A6CC8E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8140F14F-081D-D053-DCAD-0A7628C256DC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5F2B40C8-8F70-D621-7A75-E89164F765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B1CB38F7-05BC-38FF-A40D-BF17F29201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F4A44873-6FD2-515F-2F60-DA5B89D502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48A36905-3893-CD44-FB9C-B6FAB34E370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BFDA340-91B4-8075-39CE-759A621A92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E962E4BE-01E8-20FE-8C96-05B8FF9E93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90E03E20-F2C9-0779-D4D8-FF276B9AEF1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5238713F-2088-8242-A9D0-74332D390BC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4AEA3A69-6C48-022F-97EB-C964CF9AAF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054A54F8-28C0-A505-BA4D-7A6A6C1F68AF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0F8502E6-5465-4137-2DEC-E67944394B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68E13C9D-A671-E303-E408-7D760B04F0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6E735B65-645A-BA92-0193-32E426B243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C991E409-562B-F100-E430-3BA3FBA736F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DFF5957-CD1A-391A-5AFE-2277173DDC6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0F9612DE-A249-F71A-E5F0-756B52D30F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DCD1ACC8-0D6A-6A2B-17C8-A0D73D4D1A7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145B467F-6EE4-EF40-1CDD-478FA2466E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70ED9733-2F06-7923-2AAE-2DF9810A1D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5E9B1964-0B19-8223-DBD3-76C29175CF4F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A05102CD-DFBE-EA5A-252D-23C9A32D46A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C235E4E5-055F-2E23-EA16-7D251D1096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74A4910F-31C8-AC2D-3FDE-085274C020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0C39AFA1-2588-9B67-81AE-E7A965B1B81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1ABAA970-408E-33A7-9012-0C5A71D1DA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739A5157-110C-8BBF-044B-1A2D6EB0AD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9CD7C851-ADC9-A44F-664A-8A9D57BBC16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B5807500-DEBC-549E-6351-ED4B4C5E76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20EDB78E-3C89-97B9-2224-7B999D140C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AAB0BD4C-E170-8297-6E6F-67C6CAAF778C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7923A3BC-063B-F400-87EB-6EFB9C9F7EC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CE21735A-1B34-4D8F-4BCE-45D6442310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22513309-A241-A61C-F8DE-EFE4F40B50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D535FB39-7A07-348F-E215-CB64ECC5F09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10BF2013-F828-1195-7756-E7D3DCC0B7C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C2200A7B-0B05-1C4F-8438-6915E1D9A8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7A71149A-4DA8-E7F2-F1A5-647C1803EF7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C95984CA-DAE8-3D96-1312-195ED44C4B9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F0C2BC13-46C8-71B4-9659-3AFC978614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F57D834F-4F9F-C846-7D57-9CD279AC55DA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D2EE08C0-4D94-B376-B474-71BED927D1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46537D94-7E82-26BC-1B90-F6845B3A17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</TotalTime>
  <Words>18</Words>
  <Application>Microsoft Office PowerPoint</Application>
  <PresentationFormat>와이드스크린</PresentationFormat>
  <Paragraphs>18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2009-02-07T13:32:29Z</dcterms:created>
  <dcterms:modified xsi:type="dcterms:W3CDTF">2025-01-08T07:47:50Z</dcterms:modified>
</cp:coreProperties>
</file>