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6" r:id="rId3"/>
    <p:sldId id="278" r:id="rId4"/>
    <p:sldId id="279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32" autoAdjust="0"/>
    <p:restoredTop sz="94660"/>
  </p:normalViewPr>
  <p:slideViewPr>
    <p:cSldViewPr>
      <p:cViewPr varScale="1">
        <p:scale>
          <a:sx n="63" d="100"/>
          <a:sy n="63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0DE92-C541-44BB-B2FB-7941270503C2}" type="datetimeFigureOut">
              <a:rPr lang="en-US" smtClean="0"/>
              <a:pPr/>
              <a:t>8/7/2012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trustedpaydayloansuk.co.uk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trustedpaydayloansuk.co.uk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trustedpaydayloansuk.co.uk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trustedpaydayloansuk.co.uk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ustedpaydayloansuk.co.uk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1" u="sng" dirty="0" smtClean="0">
                <a:hlinkClick r:id="rId2"/>
              </a:rPr>
              <a:t>Payday Loans UK</a:t>
            </a:r>
            <a:endParaRPr lang="en-US" sz="4800" b="1" i="1" u="sng" dirty="0"/>
          </a:p>
        </p:txBody>
      </p:sp>
      <p:pic>
        <p:nvPicPr>
          <p:cNvPr id="1026" name="Picture 2" descr="C:\Documents and Settings\ADMIN\Desktop\06-08-2012\Mojo Web Marketing -package 1\1--  Payday Loans UK\Images\11khgdkf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04925"/>
            <a:ext cx="8686800" cy="3495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The Best </a:t>
            </a:r>
            <a:r>
              <a:rPr lang="en-US" sz="4800" b="1" i="1" u="sng" dirty="0" smtClean="0">
                <a:hlinkClick r:id="rId2"/>
              </a:rPr>
              <a:t>Payday Loans UK</a:t>
            </a:r>
            <a:endParaRPr lang="en-US" sz="4800" b="1" i="1" u="sng" dirty="0"/>
          </a:p>
        </p:txBody>
      </p:sp>
      <p:pic>
        <p:nvPicPr>
          <p:cNvPr id="2050" name="Picture 2" descr="C:\Documents and Settings\ADMIN\Desktop\06-08-2012\Mojo Web Marketing -package 1\1--  Payday Loans UK\Images\dama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143000"/>
            <a:ext cx="3200400" cy="3200400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051" name="Picture 3" descr="C:\Documents and Settings\ADMIN\Desktop\06-08-2012\Mojo Web Marketing -package 1\1--  Payday Loans UK\Images\dfgjg.jpg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1299707"/>
            <a:ext cx="3276600" cy="3119893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Picture 4" descr="C:\Documents and Settings\ADMIN\Desktop\06-08-2012\Mojo Web Marketing -package 1\1--  Payday Loans UK\Images\rtyert.jpg">
            <a:hlinkClick r:id="rId2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267200"/>
            <a:ext cx="19812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960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/>
              <a:t>Most Affordable </a:t>
            </a:r>
            <a:r>
              <a:rPr lang="en-US" sz="4800" b="1" i="1" u="sng" dirty="0" smtClean="0">
                <a:hlinkClick r:id="rId2"/>
              </a:rPr>
              <a:t>Payday Loans UK</a:t>
            </a:r>
            <a:endParaRPr lang="en-US" sz="4800" b="1" i="1" u="sng" dirty="0"/>
          </a:p>
        </p:txBody>
      </p:sp>
      <p:pic>
        <p:nvPicPr>
          <p:cNvPr id="3074" name="Picture 2" descr="C:\Documents and Settings\ADMIN\Desktop\06-08-2012\Mojo Web Marketing -package 1\1--  Payday Loans UK\Images\dfhgkjgf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858" r="3378"/>
          <a:stretch>
            <a:fillRect/>
          </a:stretch>
        </p:blipFill>
        <p:spPr bwMode="auto">
          <a:xfrm>
            <a:off x="533400" y="1420091"/>
            <a:ext cx="3886200" cy="30757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C:\Documents and Settings\ADMIN\Desktop\06-08-2012\Mojo Web Marketing -package 1\1--  Payday Loans UK\Images\jhgfjhdg.jpg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676400"/>
            <a:ext cx="3657600" cy="29925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9603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/>
              <a:t>The Most Valueable </a:t>
            </a:r>
            <a:r>
              <a:rPr lang="en-US" sz="4400" b="1" i="1" u="sng" dirty="0" smtClean="0">
                <a:hlinkClick r:id="rId2"/>
              </a:rPr>
              <a:t>Payday Loans UK</a:t>
            </a:r>
            <a:endParaRPr lang="en-US" sz="4400" b="1" i="1" u="sng" dirty="0"/>
          </a:p>
        </p:txBody>
      </p:sp>
      <p:pic>
        <p:nvPicPr>
          <p:cNvPr id="4098" name="Picture 2" descr="C:\Documents and Settings\ADMIN\Desktop\06-08-2012\Mojo Web Marketing -package 1\1--  Payday Loans UK\Images\lgfkjhlkfh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869" y="2286000"/>
            <a:ext cx="4183131" cy="2819400"/>
          </a:xfrm>
          <a:prstGeom prst="cub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4099" name="Picture 3" descr="C:\Documents and Settings\ADMIN\Desktop\06-08-2012\Mojo Web Marketing -package 1\1--  Payday Loans UK\Images\rtejkhkjrt.jpg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295400"/>
            <a:ext cx="3962400" cy="2829339"/>
          </a:xfrm>
          <a:prstGeom prst="bevel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For Additional Details About</a:t>
            </a: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" y="36576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 smtClean="0">
                <a:solidFill>
                  <a:srgbClr val="002060"/>
                </a:solidFill>
              </a:rPr>
              <a:t>Click Here</a:t>
            </a:r>
            <a:endParaRPr lang="en-US" sz="72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057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hlinkClick r:id="rId2"/>
              </a:rPr>
              <a:t>Payday</a:t>
            </a:r>
            <a:r>
              <a:rPr lang="en-US" b="1" dirty="0" smtClean="0">
                <a:hlinkClick r:id="rId2"/>
              </a:rPr>
              <a:t> </a:t>
            </a:r>
            <a:r>
              <a:rPr lang="en-US" sz="6000" b="1" dirty="0" smtClean="0">
                <a:solidFill>
                  <a:srgbClr val="002060"/>
                </a:solidFill>
                <a:hlinkClick r:id="rId2"/>
              </a:rPr>
              <a:t>Loans</a:t>
            </a:r>
            <a:r>
              <a:rPr lang="en-US" b="1" dirty="0" smtClean="0">
                <a:hlinkClick r:id="rId2"/>
              </a:rPr>
              <a:t> </a:t>
            </a:r>
            <a:r>
              <a:rPr lang="en-US" sz="6000" b="1" dirty="0" smtClean="0">
                <a:solidFill>
                  <a:srgbClr val="002060"/>
                </a:solidFill>
                <a:hlinkClick r:id="rId2"/>
              </a:rPr>
              <a:t>UK</a:t>
            </a:r>
            <a:endParaRPr lang="en-US" sz="6000" b="1" dirty="0" smtClean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7912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u="sng" dirty="0" smtClean="0">
                <a:solidFill>
                  <a:srgbClr val="002060"/>
                </a:solidFill>
                <a:hlinkClick r:id="rId2"/>
              </a:rPr>
              <a:t>http://www.trustedpaydayloansuk.co.uk</a:t>
            </a:r>
            <a:endParaRPr lang="en-US" sz="4000" b="1" i="1" u="sng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31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luckydigitals-VA1</dc:creator>
  <cp:lastModifiedBy>ABC</cp:lastModifiedBy>
  <cp:revision>148</cp:revision>
  <dcterms:created xsi:type="dcterms:W3CDTF">2001-12-31T23:15:43Z</dcterms:created>
  <dcterms:modified xsi:type="dcterms:W3CDTF">2012-08-07T10:40:56Z</dcterms:modified>
</cp:coreProperties>
</file>