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76" r:id="rId7"/>
    <p:sldId id="272" r:id="rId8"/>
    <p:sldId id="273" r:id="rId9"/>
    <p:sldId id="274" r:id="rId10"/>
    <p:sldId id="275" r:id="rId11"/>
    <p:sldId id="268" r:id="rId12"/>
    <p:sldId id="267" r:id="rId13"/>
    <p:sldId id="269" r:id="rId14"/>
    <p:sldId id="270" r:id="rId15"/>
    <p:sldId id="271" r:id="rId16"/>
    <p:sldId id="266" r:id="rId17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0" roundtripDataSignature="AMtx7mir1WNjJHAefjSK5uXFg5moXfUJM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792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6341950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7" name="Google Shape;117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What can u see? Why do u think these pic were drawn?</a:t>
            </a:r>
            <a:endParaRPr/>
          </a:p>
        </p:txBody>
      </p:sp>
      <p:sp>
        <p:nvSpPr>
          <p:cNvPr id="118" name="Google Shape;118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4" name="Google Shape;124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Where can you see these symbols? What do they show?</a:t>
            </a:r>
            <a:endParaRPr/>
          </a:p>
        </p:txBody>
      </p:sp>
      <p:sp>
        <p:nvSpPr>
          <p:cNvPr id="125" name="Google Shape;125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OM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B0B17-93EF-4F4D-B0C0-49AAEDE3819C}" type="slidenum">
              <a:rPr lang="ar-OM" smtClean="0"/>
              <a:t>15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20221067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83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4"/>
          <p:cNvSpPr txBox="1">
            <a:spLocks noGrp="1"/>
          </p:cNvSpPr>
          <p:nvPr>
            <p:ph type="ctrTitle"/>
          </p:nvPr>
        </p:nvSpPr>
        <p:spPr>
          <a:xfrm>
            <a:off x="191407" y="3021787"/>
            <a:ext cx="7931680" cy="203606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Calibri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4"/>
          <p:cNvSpPr txBox="1">
            <a:spLocks noGrp="1"/>
          </p:cNvSpPr>
          <p:nvPr>
            <p:ph type="subTitle" idx="1"/>
          </p:nvPr>
        </p:nvSpPr>
        <p:spPr>
          <a:xfrm>
            <a:off x="191407" y="5057854"/>
            <a:ext cx="7931680" cy="1378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747"/>
              </a:spcBef>
              <a:spcAft>
                <a:spcPts val="0"/>
              </a:spcAft>
              <a:buClr>
                <a:srgbClr val="E5DFEC"/>
              </a:buClr>
              <a:buSzPts val="3733"/>
              <a:buNone/>
              <a:defRPr sz="3733" b="0" i="0">
                <a:solidFill>
                  <a:srgbClr val="E5DFEC"/>
                </a:solidFill>
              </a:defRPr>
            </a:lvl1pPr>
            <a:lvl2pPr lvl="1" algn="ctr">
              <a:spcBef>
                <a:spcPts val="747"/>
              </a:spcBef>
              <a:spcAft>
                <a:spcPts val="0"/>
              </a:spcAft>
              <a:buClr>
                <a:srgbClr val="888888"/>
              </a:buClr>
              <a:buSzPts val="3733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2667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2667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2667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2667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2667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2667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9" name="Google Shape;19;p14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4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4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3"/>
          <p:cNvSpPr txBox="1"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67"/>
              <a:buFont typeface="Calibri"/>
              <a:buNone/>
              <a:defRPr sz="2667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3"/>
          <p:cNvSpPr>
            <a:spLocks noGrp="1"/>
          </p:cNvSpPr>
          <p:nvPr>
            <p:ph type="pic" idx="2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853"/>
              </a:spcBef>
              <a:spcAft>
                <a:spcPts val="0"/>
              </a:spcAft>
              <a:buClr>
                <a:schemeClr val="dk1"/>
              </a:buClr>
              <a:buSzPts val="4267"/>
              <a:buFont typeface="Arial"/>
              <a:buNone/>
              <a:defRPr sz="42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747"/>
              </a:spcBef>
              <a:spcAft>
                <a:spcPts val="0"/>
              </a:spcAft>
              <a:buClr>
                <a:schemeClr val="dk1"/>
              </a:buClr>
              <a:buSzPts val="3733"/>
              <a:buFont typeface="Arial"/>
              <a:buNone/>
              <a:defRPr sz="373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None/>
              <a:defRPr sz="26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None/>
              <a:defRPr sz="26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None/>
              <a:defRPr sz="26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None/>
              <a:defRPr sz="26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None/>
              <a:defRPr sz="26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None/>
              <a:defRPr sz="26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23"/>
          <p:cNvSpPr txBox="1">
            <a:spLocks noGrp="1"/>
          </p:cNvSpPr>
          <p:nvPr>
            <p:ph type="body" idx="1"/>
          </p:nvPr>
        </p:nvSpPr>
        <p:spPr>
          <a:xfrm>
            <a:off x="2389717" y="5367338"/>
            <a:ext cx="7315200" cy="804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373"/>
              </a:spcBef>
              <a:spcAft>
                <a:spcPts val="0"/>
              </a:spcAft>
              <a:buClr>
                <a:schemeClr val="dk1"/>
              </a:buClr>
              <a:buSzPts val="1867"/>
              <a:buNone/>
              <a:defRPr sz="1867"/>
            </a:lvl1pPr>
            <a:lvl2pPr marL="914400" lvl="1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2pPr>
            <a:lvl3pPr marL="1371600" lvl="2" indent="-228600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/>
            </a:lvl3pPr>
            <a:lvl4pPr marL="1828800" lvl="3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marL="2743200" lvl="5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marL="3200400" lvl="6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marL="3657600" lvl="7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marL="4114800" lvl="8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76" name="Google Shape;76;p23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3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3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4"/>
          <p:cNvSpPr txBox="1"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24"/>
          <p:cNvSpPr txBox="1">
            <a:spLocks noGrp="1"/>
          </p:cNvSpPr>
          <p:nvPr>
            <p:ph type="body" idx="1"/>
          </p:nvPr>
        </p:nvSpPr>
        <p:spPr>
          <a:xfrm rot="5400000">
            <a:off x="3833019" y="-1623217"/>
            <a:ext cx="4525963" cy="1097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24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4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24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5"/>
          <p:cNvSpPr txBox="1">
            <a:spLocks noGrp="1"/>
          </p:cNvSpPr>
          <p:nvPr>
            <p:ph type="title"/>
          </p:nvPr>
        </p:nvSpPr>
        <p:spPr>
          <a:xfrm rot="5400000">
            <a:off x="7285037" y="1828802"/>
            <a:ext cx="5851525" cy="27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25"/>
          <p:cNvSpPr txBox="1">
            <a:spLocks noGrp="1"/>
          </p:cNvSpPr>
          <p:nvPr>
            <p:ph type="body" idx="1"/>
          </p:nvPr>
        </p:nvSpPr>
        <p:spPr>
          <a:xfrm rot="5400000">
            <a:off x="1697037" y="-812799"/>
            <a:ext cx="5851525" cy="802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25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25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25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91" name="Google Shape;91;p25" descr="E:\websites\free-power-point-templates\2012\logos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077967" y="3101618"/>
            <a:ext cx="1951712" cy="7026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5"/>
          <p:cNvSpPr txBox="1">
            <a:spLocks noGrp="1"/>
          </p:cNvSpPr>
          <p:nvPr>
            <p:ph type="title"/>
          </p:nvPr>
        </p:nvSpPr>
        <p:spPr>
          <a:xfrm>
            <a:off x="802227" y="1"/>
            <a:ext cx="10994760" cy="13904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Calibri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15"/>
          <p:cNvSpPr txBox="1">
            <a:spLocks noGrp="1"/>
          </p:cNvSpPr>
          <p:nvPr>
            <p:ph type="body" idx="1"/>
          </p:nvPr>
        </p:nvSpPr>
        <p:spPr>
          <a:xfrm>
            <a:off x="587640" y="1800145"/>
            <a:ext cx="10994760" cy="45562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65645" algn="l">
              <a:spcBef>
                <a:spcPts val="747"/>
              </a:spcBef>
              <a:spcAft>
                <a:spcPts val="0"/>
              </a:spcAft>
              <a:buClr>
                <a:srgbClr val="3F3151"/>
              </a:buClr>
              <a:buSzPts val="3733"/>
              <a:buChar char="•"/>
              <a:defRPr sz="3733">
                <a:solidFill>
                  <a:srgbClr val="3F3151"/>
                </a:solidFill>
              </a:defRPr>
            </a:lvl1pPr>
            <a:lvl2pPr marL="914400" lvl="1" indent="-465645" algn="l">
              <a:spcBef>
                <a:spcPts val="747"/>
              </a:spcBef>
              <a:spcAft>
                <a:spcPts val="0"/>
              </a:spcAft>
              <a:buClr>
                <a:srgbClr val="3F3151"/>
              </a:buClr>
              <a:buSzPts val="3733"/>
              <a:buChar char="–"/>
              <a:defRPr>
                <a:solidFill>
                  <a:srgbClr val="3F3151"/>
                </a:solidFill>
              </a:defRPr>
            </a:lvl2pPr>
            <a:lvl3pPr marL="1371600" lvl="2" indent="-431800" algn="l">
              <a:spcBef>
                <a:spcPts val="640"/>
              </a:spcBef>
              <a:spcAft>
                <a:spcPts val="0"/>
              </a:spcAft>
              <a:buClr>
                <a:srgbClr val="3F3151"/>
              </a:buClr>
              <a:buSzPts val="3200"/>
              <a:buChar char="•"/>
              <a:defRPr>
                <a:solidFill>
                  <a:srgbClr val="3F3151"/>
                </a:solidFill>
              </a:defRPr>
            </a:lvl3pPr>
            <a:lvl4pPr marL="1828800" lvl="3" indent="-397954" algn="l">
              <a:spcBef>
                <a:spcPts val="533"/>
              </a:spcBef>
              <a:spcAft>
                <a:spcPts val="0"/>
              </a:spcAft>
              <a:buClr>
                <a:srgbClr val="3F3151"/>
              </a:buClr>
              <a:buSzPts val="2667"/>
              <a:buChar char="–"/>
              <a:defRPr>
                <a:solidFill>
                  <a:srgbClr val="3F3151"/>
                </a:solidFill>
              </a:defRPr>
            </a:lvl4pPr>
            <a:lvl5pPr marL="2286000" lvl="4" indent="-397954" algn="l">
              <a:spcBef>
                <a:spcPts val="533"/>
              </a:spcBef>
              <a:spcAft>
                <a:spcPts val="0"/>
              </a:spcAft>
              <a:buClr>
                <a:srgbClr val="3F3151"/>
              </a:buClr>
              <a:buSzPts val="2667"/>
              <a:buChar char="»"/>
              <a:defRPr>
                <a:solidFill>
                  <a:srgbClr val="3F315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15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5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5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6"/>
          <p:cNvSpPr txBox="1">
            <a:spLocks noGrp="1"/>
          </p:cNvSpPr>
          <p:nvPr>
            <p:ph type="title"/>
          </p:nvPr>
        </p:nvSpPr>
        <p:spPr>
          <a:xfrm>
            <a:off x="477264" y="568249"/>
            <a:ext cx="8336893" cy="10180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Calibri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6"/>
          <p:cNvSpPr txBox="1">
            <a:spLocks noGrp="1"/>
          </p:cNvSpPr>
          <p:nvPr>
            <p:ph type="body" idx="1"/>
          </p:nvPr>
        </p:nvSpPr>
        <p:spPr>
          <a:xfrm>
            <a:off x="477579" y="1881902"/>
            <a:ext cx="8315915" cy="44588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65645" algn="l">
              <a:spcBef>
                <a:spcPts val="747"/>
              </a:spcBef>
              <a:spcAft>
                <a:spcPts val="0"/>
              </a:spcAft>
              <a:buClr>
                <a:srgbClr val="37287B"/>
              </a:buClr>
              <a:buSzPts val="3733"/>
              <a:buChar char="•"/>
              <a:defRPr sz="3733">
                <a:solidFill>
                  <a:srgbClr val="37287B"/>
                </a:solidFill>
              </a:defRPr>
            </a:lvl1pPr>
            <a:lvl2pPr marL="914400" lvl="1" indent="-465645" algn="l">
              <a:spcBef>
                <a:spcPts val="747"/>
              </a:spcBef>
              <a:spcAft>
                <a:spcPts val="0"/>
              </a:spcAft>
              <a:buClr>
                <a:srgbClr val="37287B"/>
              </a:buClr>
              <a:buSzPts val="3733"/>
              <a:buChar char="–"/>
              <a:defRPr>
                <a:solidFill>
                  <a:srgbClr val="37287B"/>
                </a:solidFill>
              </a:defRPr>
            </a:lvl2pPr>
            <a:lvl3pPr marL="1371600" lvl="2" indent="-431800" algn="l">
              <a:spcBef>
                <a:spcPts val="640"/>
              </a:spcBef>
              <a:spcAft>
                <a:spcPts val="0"/>
              </a:spcAft>
              <a:buClr>
                <a:srgbClr val="37287B"/>
              </a:buClr>
              <a:buSzPts val="3200"/>
              <a:buChar char="•"/>
              <a:defRPr>
                <a:solidFill>
                  <a:srgbClr val="37287B"/>
                </a:solidFill>
              </a:defRPr>
            </a:lvl3pPr>
            <a:lvl4pPr marL="1828800" lvl="3" indent="-397954" algn="l">
              <a:spcBef>
                <a:spcPts val="533"/>
              </a:spcBef>
              <a:spcAft>
                <a:spcPts val="0"/>
              </a:spcAft>
              <a:buClr>
                <a:srgbClr val="37287B"/>
              </a:buClr>
              <a:buSzPts val="2667"/>
              <a:buChar char="–"/>
              <a:defRPr>
                <a:solidFill>
                  <a:srgbClr val="37287B"/>
                </a:solidFill>
              </a:defRPr>
            </a:lvl4pPr>
            <a:lvl5pPr marL="2286000" lvl="4" indent="-397954" algn="l">
              <a:spcBef>
                <a:spcPts val="533"/>
              </a:spcBef>
              <a:spcAft>
                <a:spcPts val="0"/>
              </a:spcAft>
              <a:buClr>
                <a:srgbClr val="37287B"/>
              </a:buClr>
              <a:buSzPts val="2667"/>
              <a:buChar char="»"/>
              <a:defRPr>
                <a:solidFill>
                  <a:srgbClr val="37287B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16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6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16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7"/>
          <p:cNvSpPr txBox="1"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333"/>
              <a:buFont typeface="Calibri"/>
              <a:buNone/>
              <a:defRPr sz="5333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7"/>
          <p:cNvSpPr txBox="1"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2667"/>
              <a:buNone/>
              <a:defRPr sz="2667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427"/>
              </a:spcBef>
              <a:spcAft>
                <a:spcPts val="0"/>
              </a:spcAft>
              <a:buClr>
                <a:srgbClr val="888888"/>
              </a:buClr>
              <a:buSzPts val="2133"/>
              <a:buNone/>
              <a:defRPr sz="2133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373"/>
              </a:spcBef>
              <a:spcAft>
                <a:spcPts val="0"/>
              </a:spcAft>
              <a:buClr>
                <a:srgbClr val="888888"/>
              </a:buClr>
              <a:buSzPts val="1867"/>
              <a:buNone/>
              <a:defRPr sz="1867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373"/>
              </a:spcBef>
              <a:spcAft>
                <a:spcPts val="0"/>
              </a:spcAft>
              <a:buClr>
                <a:srgbClr val="888888"/>
              </a:buClr>
              <a:buSzPts val="1867"/>
              <a:buNone/>
              <a:defRPr sz="1867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373"/>
              </a:spcBef>
              <a:spcAft>
                <a:spcPts val="0"/>
              </a:spcAft>
              <a:buClr>
                <a:srgbClr val="888888"/>
              </a:buClr>
              <a:buSzPts val="1867"/>
              <a:buNone/>
              <a:defRPr sz="1867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373"/>
              </a:spcBef>
              <a:spcAft>
                <a:spcPts val="0"/>
              </a:spcAft>
              <a:buClr>
                <a:srgbClr val="888888"/>
              </a:buClr>
              <a:buSzPts val="1867"/>
              <a:buNone/>
              <a:defRPr sz="1867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373"/>
              </a:spcBef>
              <a:spcAft>
                <a:spcPts val="0"/>
              </a:spcAft>
              <a:buClr>
                <a:srgbClr val="888888"/>
              </a:buClr>
              <a:buSzPts val="1867"/>
              <a:buNone/>
              <a:defRPr sz="1867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373"/>
              </a:spcBef>
              <a:spcAft>
                <a:spcPts val="0"/>
              </a:spcAft>
              <a:buClr>
                <a:srgbClr val="888888"/>
              </a:buClr>
              <a:buSzPts val="1867"/>
              <a:buNone/>
              <a:defRPr sz="1867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17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7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7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8"/>
          <p:cNvSpPr txBox="1"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8"/>
          <p:cNvSpPr txBox="1">
            <a:spLocks noGrp="1"/>
          </p:cNvSpPr>
          <p:nvPr>
            <p:ph type="body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65645" algn="l">
              <a:spcBef>
                <a:spcPts val="747"/>
              </a:spcBef>
              <a:spcAft>
                <a:spcPts val="0"/>
              </a:spcAft>
              <a:buClr>
                <a:schemeClr val="dk1"/>
              </a:buClr>
              <a:buSzPts val="3733"/>
              <a:buChar char="•"/>
              <a:defRPr sz="3733"/>
            </a:lvl1pPr>
            <a:lvl2pPr marL="914400" lvl="1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–"/>
              <a:defRPr sz="3200"/>
            </a:lvl2pPr>
            <a:lvl3pPr marL="1371600" lvl="2" indent="-397954" algn="l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Char char="•"/>
              <a:defRPr sz="2667"/>
            </a:lvl3pPr>
            <a:lvl4pPr marL="1828800" lvl="3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4pPr>
            <a:lvl5pPr marL="2286000" lvl="4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»"/>
              <a:defRPr sz="2400"/>
            </a:lvl5pPr>
            <a:lvl6pPr marL="2743200" lvl="5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6pPr>
            <a:lvl7pPr marL="3200400" lvl="6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7pPr>
            <a:lvl8pPr marL="3657600" lvl="7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8pPr>
            <a:lvl9pPr marL="4114800" lvl="8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9pPr>
          </a:lstStyle>
          <a:p>
            <a:endParaRPr/>
          </a:p>
        </p:txBody>
      </p:sp>
      <p:sp>
        <p:nvSpPr>
          <p:cNvPr id="43" name="Google Shape;43;p18"/>
          <p:cNvSpPr txBox="1">
            <a:spLocks noGrp="1"/>
          </p:cNvSpPr>
          <p:nvPr>
            <p:ph type="body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65645" algn="l">
              <a:spcBef>
                <a:spcPts val="747"/>
              </a:spcBef>
              <a:spcAft>
                <a:spcPts val="0"/>
              </a:spcAft>
              <a:buClr>
                <a:schemeClr val="dk1"/>
              </a:buClr>
              <a:buSzPts val="3733"/>
              <a:buChar char="•"/>
              <a:defRPr sz="3733"/>
            </a:lvl1pPr>
            <a:lvl2pPr marL="914400" lvl="1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–"/>
              <a:defRPr sz="3200"/>
            </a:lvl2pPr>
            <a:lvl3pPr marL="1371600" lvl="2" indent="-397954" algn="l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Char char="•"/>
              <a:defRPr sz="2667"/>
            </a:lvl3pPr>
            <a:lvl4pPr marL="1828800" lvl="3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4pPr>
            <a:lvl5pPr marL="2286000" lvl="4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»"/>
              <a:defRPr sz="2400"/>
            </a:lvl5pPr>
            <a:lvl6pPr marL="2743200" lvl="5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6pPr>
            <a:lvl7pPr marL="3200400" lvl="6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7pPr>
            <a:lvl8pPr marL="3657600" lvl="7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8pPr>
            <a:lvl9pPr marL="4114800" lvl="8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9pPr>
          </a:lstStyle>
          <a:p>
            <a:endParaRPr/>
          </a:p>
        </p:txBody>
      </p:sp>
      <p:sp>
        <p:nvSpPr>
          <p:cNvPr id="44" name="Google Shape;44;p18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8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8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9"/>
          <p:cNvSpPr txBox="1">
            <a:spLocks noGrp="1"/>
          </p:cNvSpPr>
          <p:nvPr>
            <p:ph type="title"/>
          </p:nvPr>
        </p:nvSpPr>
        <p:spPr>
          <a:xfrm>
            <a:off x="1005833" y="-46722"/>
            <a:ext cx="10769195" cy="142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Calibri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9"/>
          <p:cNvSpPr txBox="1">
            <a:spLocks noGrp="1"/>
          </p:cNvSpPr>
          <p:nvPr>
            <p:ph type="body" idx="1"/>
          </p:nvPr>
        </p:nvSpPr>
        <p:spPr>
          <a:xfrm>
            <a:off x="715839" y="2188317"/>
            <a:ext cx="5386917" cy="639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ctr">
              <a:spcBef>
                <a:spcPts val="640"/>
              </a:spcBef>
              <a:spcAft>
                <a:spcPts val="0"/>
              </a:spcAft>
              <a:buClr>
                <a:srgbClr val="3F3151"/>
              </a:buClr>
              <a:buSzPts val="3200"/>
              <a:buNone/>
              <a:defRPr sz="3200" b="1">
                <a:solidFill>
                  <a:srgbClr val="3F3151"/>
                </a:solidFill>
              </a:defRPr>
            </a:lvl1pPr>
            <a:lvl2pPr marL="914400" lvl="1" indent="-228600" algn="l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None/>
              <a:defRPr sz="2667" b="1"/>
            </a:lvl2pPr>
            <a:lvl3pPr marL="1371600" lvl="2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3pPr>
            <a:lvl4pPr marL="1828800" lvl="3" indent="-228600" algn="l"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2133"/>
              <a:buNone/>
              <a:defRPr sz="2133" b="1"/>
            </a:lvl4pPr>
            <a:lvl5pPr marL="2286000" lvl="4" indent="-228600" algn="l"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2133"/>
              <a:buNone/>
              <a:defRPr sz="2133" b="1"/>
            </a:lvl5pPr>
            <a:lvl6pPr marL="2743200" lvl="5" indent="-228600" algn="l"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2133"/>
              <a:buNone/>
              <a:defRPr sz="2133" b="1"/>
            </a:lvl6pPr>
            <a:lvl7pPr marL="3200400" lvl="6" indent="-228600" algn="l"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2133"/>
              <a:buNone/>
              <a:defRPr sz="2133" b="1"/>
            </a:lvl7pPr>
            <a:lvl8pPr marL="3657600" lvl="7" indent="-228600" algn="l"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2133"/>
              <a:buNone/>
              <a:defRPr sz="2133" b="1"/>
            </a:lvl8pPr>
            <a:lvl9pPr marL="4114800" lvl="8" indent="-228600" algn="l"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2133"/>
              <a:buNone/>
              <a:defRPr sz="2133" b="1"/>
            </a:lvl9pPr>
          </a:lstStyle>
          <a:p>
            <a:endParaRPr/>
          </a:p>
        </p:txBody>
      </p:sp>
      <p:sp>
        <p:nvSpPr>
          <p:cNvPr id="50" name="Google Shape;50;p19"/>
          <p:cNvSpPr txBox="1">
            <a:spLocks noGrp="1"/>
          </p:cNvSpPr>
          <p:nvPr>
            <p:ph type="body" idx="2"/>
          </p:nvPr>
        </p:nvSpPr>
        <p:spPr>
          <a:xfrm>
            <a:off x="715839" y="2818180"/>
            <a:ext cx="5386917" cy="30350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ctr">
              <a:spcBef>
                <a:spcPts val="640"/>
              </a:spcBef>
              <a:spcAft>
                <a:spcPts val="0"/>
              </a:spcAft>
              <a:buClr>
                <a:srgbClr val="3F3151"/>
              </a:buClr>
              <a:buSzPts val="3200"/>
              <a:buChar char="•"/>
              <a:defRPr sz="3200">
                <a:solidFill>
                  <a:srgbClr val="3F3151"/>
                </a:solidFill>
              </a:defRPr>
            </a:lvl1pPr>
            <a:lvl2pPr marL="914400" lvl="1" indent="-397954" algn="ctr">
              <a:spcBef>
                <a:spcPts val="533"/>
              </a:spcBef>
              <a:spcAft>
                <a:spcPts val="0"/>
              </a:spcAft>
              <a:buClr>
                <a:srgbClr val="3F3151"/>
              </a:buClr>
              <a:buSzPts val="2667"/>
              <a:buChar char="–"/>
              <a:defRPr sz="2667">
                <a:solidFill>
                  <a:srgbClr val="3F3151"/>
                </a:solidFill>
              </a:defRPr>
            </a:lvl2pPr>
            <a:lvl3pPr marL="1371600" lvl="2" indent="-381000" algn="ctr">
              <a:spcBef>
                <a:spcPts val="480"/>
              </a:spcBef>
              <a:spcAft>
                <a:spcPts val="0"/>
              </a:spcAft>
              <a:buClr>
                <a:srgbClr val="3F3151"/>
              </a:buClr>
              <a:buSzPts val="2400"/>
              <a:buChar char="•"/>
              <a:defRPr sz="2400">
                <a:solidFill>
                  <a:srgbClr val="3F3151"/>
                </a:solidFill>
              </a:defRPr>
            </a:lvl3pPr>
            <a:lvl4pPr marL="1828800" lvl="3" indent="-364045" algn="ctr">
              <a:spcBef>
                <a:spcPts val="427"/>
              </a:spcBef>
              <a:spcAft>
                <a:spcPts val="0"/>
              </a:spcAft>
              <a:buClr>
                <a:srgbClr val="3F3151"/>
              </a:buClr>
              <a:buSzPts val="2133"/>
              <a:buChar char="–"/>
              <a:defRPr sz="2133">
                <a:solidFill>
                  <a:srgbClr val="3F3151"/>
                </a:solidFill>
              </a:defRPr>
            </a:lvl4pPr>
            <a:lvl5pPr marL="2286000" lvl="4" indent="-364045" algn="ctr">
              <a:spcBef>
                <a:spcPts val="427"/>
              </a:spcBef>
              <a:spcAft>
                <a:spcPts val="0"/>
              </a:spcAft>
              <a:buClr>
                <a:srgbClr val="3F3151"/>
              </a:buClr>
              <a:buSzPts val="2133"/>
              <a:buChar char="»"/>
              <a:defRPr sz="2133">
                <a:solidFill>
                  <a:srgbClr val="3F3151"/>
                </a:solidFill>
              </a:defRPr>
            </a:lvl5pPr>
            <a:lvl6pPr marL="2743200" lvl="5" indent="-364045" algn="l"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2133"/>
              <a:buChar char="•"/>
              <a:defRPr sz="2133"/>
            </a:lvl6pPr>
            <a:lvl7pPr marL="3200400" lvl="6" indent="-364045" algn="l"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2133"/>
              <a:buChar char="•"/>
              <a:defRPr sz="2133"/>
            </a:lvl7pPr>
            <a:lvl8pPr marL="3657600" lvl="7" indent="-364045" algn="l"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2133"/>
              <a:buChar char="•"/>
              <a:defRPr sz="2133"/>
            </a:lvl8pPr>
            <a:lvl9pPr marL="4114800" lvl="8" indent="-364045" algn="l"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2133"/>
              <a:buChar char="•"/>
              <a:defRPr sz="2133"/>
            </a:lvl9pPr>
          </a:lstStyle>
          <a:p>
            <a:endParaRPr/>
          </a:p>
        </p:txBody>
      </p:sp>
      <p:sp>
        <p:nvSpPr>
          <p:cNvPr id="51" name="Google Shape;51;p19"/>
          <p:cNvSpPr txBox="1">
            <a:spLocks noGrp="1"/>
          </p:cNvSpPr>
          <p:nvPr>
            <p:ph type="body" idx="3"/>
          </p:nvPr>
        </p:nvSpPr>
        <p:spPr>
          <a:xfrm>
            <a:off x="6096001" y="2188317"/>
            <a:ext cx="5389033" cy="639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ctr">
              <a:spcBef>
                <a:spcPts val="640"/>
              </a:spcBef>
              <a:spcAft>
                <a:spcPts val="0"/>
              </a:spcAft>
              <a:buClr>
                <a:srgbClr val="3F3151"/>
              </a:buClr>
              <a:buSzPts val="3200"/>
              <a:buNone/>
              <a:defRPr sz="3200" b="1">
                <a:solidFill>
                  <a:srgbClr val="3F3151"/>
                </a:solidFill>
              </a:defRPr>
            </a:lvl1pPr>
            <a:lvl2pPr marL="914400" lvl="1" indent="-228600" algn="l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None/>
              <a:defRPr sz="2667" b="1"/>
            </a:lvl2pPr>
            <a:lvl3pPr marL="1371600" lvl="2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3pPr>
            <a:lvl4pPr marL="1828800" lvl="3" indent="-228600" algn="l"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2133"/>
              <a:buNone/>
              <a:defRPr sz="2133" b="1"/>
            </a:lvl4pPr>
            <a:lvl5pPr marL="2286000" lvl="4" indent="-228600" algn="l"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2133"/>
              <a:buNone/>
              <a:defRPr sz="2133" b="1"/>
            </a:lvl5pPr>
            <a:lvl6pPr marL="2743200" lvl="5" indent="-228600" algn="l"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2133"/>
              <a:buNone/>
              <a:defRPr sz="2133" b="1"/>
            </a:lvl6pPr>
            <a:lvl7pPr marL="3200400" lvl="6" indent="-228600" algn="l"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2133"/>
              <a:buNone/>
              <a:defRPr sz="2133" b="1"/>
            </a:lvl7pPr>
            <a:lvl8pPr marL="3657600" lvl="7" indent="-228600" algn="l"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2133"/>
              <a:buNone/>
              <a:defRPr sz="2133" b="1"/>
            </a:lvl8pPr>
            <a:lvl9pPr marL="4114800" lvl="8" indent="-228600" algn="l"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2133"/>
              <a:buNone/>
              <a:defRPr sz="2133" b="1"/>
            </a:lvl9pPr>
          </a:lstStyle>
          <a:p>
            <a:endParaRPr/>
          </a:p>
        </p:txBody>
      </p:sp>
      <p:sp>
        <p:nvSpPr>
          <p:cNvPr id="52" name="Google Shape;52;p19"/>
          <p:cNvSpPr txBox="1">
            <a:spLocks noGrp="1"/>
          </p:cNvSpPr>
          <p:nvPr>
            <p:ph type="body" idx="4"/>
          </p:nvPr>
        </p:nvSpPr>
        <p:spPr>
          <a:xfrm>
            <a:off x="6096001" y="2818180"/>
            <a:ext cx="5389033" cy="30350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ctr">
              <a:spcBef>
                <a:spcPts val="640"/>
              </a:spcBef>
              <a:spcAft>
                <a:spcPts val="0"/>
              </a:spcAft>
              <a:buClr>
                <a:srgbClr val="3F3151"/>
              </a:buClr>
              <a:buSzPts val="3200"/>
              <a:buChar char="•"/>
              <a:defRPr sz="3200">
                <a:solidFill>
                  <a:srgbClr val="3F3151"/>
                </a:solidFill>
              </a:defRPr>
            </a:lvl1pPr>
            <a:lvl2pPr marL="914400" lvl="1" indent="-397954" algn="ctr">
              <a:spcBef>
                <a:spcPts val="533"/>
              </a:spcBef>
              <a:spcAft>
                <a:spcPts val="0"/>
              </a:spcAft>
              <a:buClr>
                <a:srgbClr val="3F3151"/>
              </a:buClr>
              <a:buSzPts val="2667"/>
              <a:buChar char="–"/>
              <a:defRPr sz="2667">
                <a:solidFill>
                  <a:srgbClr val="3F3151"/>
                </a:solidFill>
              </a:defRPr>
            </a:lvl2pPr>
            <a:lvl3pPr marL="1371600" lvl="2" indent="-381000" algn="ctr">
              <a:spcBef>
                <a:spcPts val="480"/>
              </a:spcBef>
              <a:spcAft>
                <a:spcPts val="0"/>
              </a:spcAft>
              <a:buClr>
                <a:srgbClr val="3F3151"/>
              </a:buClr>
              <a:buSzPts val="2400"/>
              <a:buChar char="•"/>
              <a:defRPr sz="2400">
                <a:solidFill>
                  <a:srgbClr val="3F3151"/>
                </a:solidFill>
              </a:defRPr>
            </a:lvl3pPr>
            <a:lvl4pPr marL="1828800" lvl="3" indent="-364045" algn="ctr">
              <a:spcBef>
                <a:spcPts val="427"/>
              </a:spcBef>
              <a:spcAft>
                <a:spcPts val="0"/>
              </a:spcAft>
              <a:buClr>
                <a:srgbClr val="3F3151"/>
              </a:buClr>
              <a:buSzPts val="2133"/>
              <a:buChar char="–"/>
              <a:defRPr sz="2133">
                <a:solidFill>
                  <a:srgbClr val="3F3151"/>
                </a:solidFill>
              </a:defRPr>
            </a:lvl4pPr>
            <a:lvl5pPr marL="2286000" lvl="4" indent="-364045" algn="ctr">
              <a:spcBef>
                <a:spcPts val="427"/>
              </a:spcBef>
              <a:spcAft>
                <a:spcPts val="0"/>
              </a:spcAft>
              <a:buClr>
                <a:srgbClr val="3F3151"/>
              </a:buClr>
              <a:buSzPts val="2133"/>
              <a:buChar char="»"/>
              <a:defRPr sz="2133">
                <a:solidFill>
                  <a:srgbClr val="3F3151"/>
                </a:solidFill>
              </a:defRPr>
            </a:lvl5pPr>
            <a:lvl6pPr marL="2743200" lvl="5" indent="-364045" algn="l"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2133"/>
              <a:buChar char="•"/>
              <a:defRPr sz="2133"/>
            </a:lvl6pPr>
            <a:lvl7pPr marL="3200400" lvl="6" indent="-364045" algn="l"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2133"/>
              <a:buChar char="•"/>
              <a:defRPr sz="2133"/>
            </a:lvl7pPr>
            <a:lvl8pPr marL="3657600" lvl="7" indent="-364045" algn="l"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2133"/>
              <a:buChar char="•"/>
              <a:defRPr sz="2133"/>
            </a:lvl8pPr>
            <a:lvl9pPr marL="4114800" lvl="8" indent="-364045" algn="l"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2133"/>
              <a:buChar char="•"/>
              <a:defRPr sz="2133"/>
            </a:lvl9pPr>
          </a:lstStyle>
          <a:p>
            <a:endParaRPr/>
          </a:p>
        </p:txBody>
      </p:sp>
      <p:sp>
        <p:nvSpPr>
          <p:cNvPr id="53" name="Google Shape;53;p19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9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9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20"/>
          <p:cNvSpPr txBox="1"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20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0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0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1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1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1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2"/>
          <p:cNvSpPr txBox="1"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67"/>
              <a:buFont typeface="Calibri"/>
              <a:buNone/>
              <a:defRPr sz="2667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2"/>
          <p:cNvSpPr txBox="1">
            <a:spLocks noGrp="1"/>
          </p:cNvSpPr>
          <p:nvPr>
            <p:ph type="body" idx="1"/>
          </p:nvPr>
        </p:nvSpPr>
        <p:spPr>
          <a:xfrm>
            <a:off x="4766733" y="273052"/>
            <a:ext cx="6815667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99554" algn="l">
              <a:spcBef>
                <a:spcPts val="853"/>
              </a:spcBef>
              <a:spcAft>
                <a:spcPts val="0"/>
              </a:spcAft>
              <a:buClr>
                <a:schemeClr val="dk1"/>
              </a:buClr>
              <a:buSzPts val="4267"/>
              <a:buChar char="•"/>
              <a:defRPr sz="4267"/>
            </a:lvl1pPr>
            <a:lvl2pPr marL="914400" lvl="1" indent="-465645" algn="l">
              <a:spcBef>
                <a:spcPts val="747"/>
              </a:spcBef>
              <a:spcAft>
                <a:spcPts val="0"/>
              </a:spcAft>
              <a:buClr>
                <a:schemeClr val="dk1"/>
              </a:buClr>
              <a:buSzPts val="3733"/>
              <a:buChar char="–"/>
              <a:defRPr sz="3733"/>
            </a:lvl2pPr>
            <a:lvl3pPr marL="1371600" lvl="2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3pPr>
            <a:lvl4pPr marL="1828800" lvl="3" indent="-397954" algn="l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Char char="–"/>
              <a:defRPr sz="2667"/>
            </a:lvl4pPr>
            <a:lvl5pPr marL="2286000" lvl="4" indent="-397954" algn="l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Char char="»"/>
              <a:defRPr sz="2667"/>
            </a:lvl5pPr>
            <a:lvl6pPr marL="2743200" lvl="5" indent="-397954" algn="l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Char char="•"/>
              <a:defRPr sz="2667"/>
            </a:lvl6pPr>
            <a:lvl7pPr marL="3200400" lvl="6" indent="-397954" algn="l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Char char="•"/>
              <a:defRPr sz="2667"/>
            </a:lvl7pPr>
            <a:lvl8pPr marL="3657600" lvl="7" indent="-397954" algn="l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Char char="•"/>
              <a:defRPr sz="2667"/>
            </a:lvl8pPr>
            <a:lvl9pPr marL="4114800" lvl="8" indent="-397954" algn="l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Char char="•"/>
              <a:defRPr sz="2667"/>
            </a:lvl9pPr>
          </a:lstStyle>
          <a:p>
            <a:endParaRPr/>
          </a:p>
        </p:txBody>
      </p:sp>
      <p:sp>
        <p:nvSpPr>
          <p:cNvPr id="68" name="Google Shape;68;p22"/>
          <p:cNvSpPr txBox="1">
            <a:spLocks noGrp="1"/>
          </p:cNvSpPr>
          <p:nvPr>
            <p:ph type="body" idx="2"/>
          </p:nvPr>
        </p:nvSpPr>
        <p:spPr>
          <a:xfrm>
            <a:off x="609602" y="1435102"/>
            <a:ext cx="4011084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373"/>
              </a:spcBef>
              <a:spcAft>
                <a:spcPts val="0"/>
              </a:spcAft>
              <a:buClr>
                <a:schemeClr val="dk1"/>
              </a:buClr>
              <a:buSzPts val="1867"/>
              <a:buNone/>
              <a:defRPr sz="1867"/>
            </a:lvl1pPr>
            <a:lvl2pPr marL="914400" lvl="1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2pPr>
            <a:lvl3pPr marL="1371600" lvl="2" indent="-228600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/>
            </a:lvl3pPr>
            <a:lvl4pPr marL="1828800" lvl="3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marL="2743200" lvl="5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marL="3200400" lvl="6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marL="3657600" lvl="7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marL="4114800" lvl="8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69" name="Google Shape;69;p22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2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2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3"/>
          <p:cNvSpPr txBox="1"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867"/>
              <a:buFont typeface="Calibri"/>
              <a:buNone/>
              <a:defRPr sz="5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3"/>
          <p:cNvSpPr txBox="1"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99554" algn="l" rtl="0">
              <a:spcBef>
                <a:spcPts val="853"/>
              </a:spcBef>
              <a:spcAft>
                <a:spcPts val="0"/>
              </a:spcAft>
              <a:buClr>
                <a:schemeClr val="dk1"/>
              </a:buClr>
              <a:buSzPts val="4267"/>
              <a:buFont typeface="Arial"/>
              <a:buChar char="•"/>
              <a:defRPr sz="42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65645" algn="l" rtl="0">
              <a:spcBef>
                <a:spcPts val="747"/>
              </a:spcBef>
              <a:spcAft>
                <a:spcPts val="0"/>
              </a:spcAft>
              <a:buClr>
                <a:schemeClr val="dk1"/>
              </a:buClr>
              <a:buSzPts val="3733"/>
              <a:buFont typeface="Arial"/>
              <a:buChar char="–"/>
              <a:defRPr sz="373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–"/>
              <a:defRPr sz="26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»"/>
              <a:defRPr sz="26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3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3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3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" name="Google Shape;15;p13"/>
          <p:cNvSpPr txBox="1"/>
          <p:nvPr/>
        </p:nvSpPr>
        <p:spPr>
          <a:xfrm>
            <a:off x="-12200" y="6951663"/>
            <a:ext cx="11186167" cy="666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rPr>
              <a:t>This presentation uses a free template provided by FPPT.com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rPr>
              <a:t>www.free-power-point-templates.com</a:t>
            </a: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med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"/>
          <p:cNvSpPr txBox="1">
            <a:spLocks noGrp="1"/>
          </p:cNvSpPr>
          <p:nvPr>
            <p:ph type="ctrTitle"/>
          </p:nvPr>
        </p:nvSpPr>
        <p:spPr>
          <a:xfrm>
            <a:off x="191407" y="3021787"/>
            <a:ext cx="7931680" cy="203606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Calibri"/>
              <a:buNone/>
            </a:pPr>
            <a:r>
              <a:rPr lang="en-US"/>
              <a:t>G6 (L1-2)</a:t>
            </a:r>
            <a:endParaRPr/>
          </a:p>
        </p:txBody>
      </p:sp>
      <p:sp>
        <p:nvSpPr>
          <p:cNvPr id="97" name="Google Shape;97;p1"/>
          <p:cNvSpPr txBox="1">
            <a:spLocks noGrp="1"/>
          </p:cNvSpPr>
          <p:nvPr>
            <p:ph type="subTitle" idx="1"/>
          </p:nvPr>
        </p:nvSpPr>
        <p:spPr>
          <a:xfrm>
            <a:off x="191407" y="4368830"/>
            <a:ext cx="7931680" cy="1378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E5DFEC"/>
              </a:buClr>
              <a:buSzPts val="4440"/>
              <a:buNone/>
            </a:pPr>
            <a:r>
              <a:rPr lang="en-US" sz="4440"/>
              <a:t>Unit 2: </a:t>
            </a:r>
            <a:endParaRPr/>
          </a:p>
          <a:p>
            <a:pPr marL="0" lvl="0" indent="0" algn="l" rtl="0">
              <a:lnSpc>
                <a:spcPct val="80000"/>
              </a:lnSpc>
              <a:spcBef>
                <a:spcPts val="888"/>
              </a:spcBef>
              <a:spcAft>
                <a:spcPts val="0"/>
              </a:spcAft>
              <a:buClr>
                <a:srgbClr val="E5DFEC"/>
              </a:buClr>
              <a:buSzPts val="4440"/>
              <a:buNone/>
            </a:pPr>
            <a:r>
              <a:rPr lang="en-US" sz="4440"/>
              <a:t>Communication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lh6.googleusercontent.com/PDYAq7cFUIyL3zh8ViMVI34C4jGZJZf6lJxVxXCNz0-0aEOh9GpWQ1_z9Zhj8WTED9N--Ym3CthwZl5QYoxfgSDXyWfIFMrL6qd4vKpkmPgAW6x5BSUWIYSCI2kY8wNPUx3qaz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5480" y="1700808"/>
            <a:ext cx="9782175" cy="4791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4316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207568" y="2060848"/>
            <a:ext cx="7128792" cy="2664296"/>
          </a:xfrm>
          <a:solidFill>
            <a:schemeClr val="tx2"/>
          </a:solidFill>
        </p:spPr>
        <p:txBody>
          <a:bodyPr>
            <a:noAutofit/>
          </a:bodyPr>
          <a:lstStyle/>
          <a:p>
            <a:r>
              <a:rPr lang="en-US" sz="5400" dirty="0">
                <a:latin typeface="Berlin Sans FB" pitchFamily="34" charset="0"/>
              </a:rPr>
              <a:t>Important vocabulary we learned in this lesson.</a:t>
            </a:r>
            <a:endParaRPr lang="ar-OM" sz="5400" dirty="0">
              <a:latin typeface="Berlin Sans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2189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عنصر نائب للمحتوى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202" y="421780"/>
            <a:ext cx="2857500" cy="1783085"/>
          </a:xfrm>
        </p:spPr>
      </p:pic>
      <p:sp>
        <p:nvSpPr>
          <p:cNvPr id="10" name="مستطيل 9"/>
          <p:cNvSpPr/>
          <p:nvPr/>
        </p:nvSpPr>
        <p:spPr>
          <a:xfrm>
            <a:off x="4079776" y="548680"/>
            <a:ext cx="2688299" cy="158417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4800" b="1" dirty="0"/>
              <a:t>sun</a:t>
            </a:r>
            <a:endParaRPr lang="ar-OM" sz="4800" b="1" dirty="0"/>
          </a:p>
        </p:txBody>
      </p:sp>
      <p:pic>
        <p:nvPicPr>
          <p:cNvPr id="11" name="صورة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381" y="2492896"/>
            <a:ext cx="2880320" cy="1800200"/>
          </a:xfrm>
          <a:prstGeom prst="rect">
            <a:avLst/>
          </a:prstGeom>
        </p:spPr>
      </p:pic>
      <p:pic>
        <p:nvPicPr>
          <p:cNvPr id="12" name="صورة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381" y="4437113"/>
            <a:ext cx="2880320" cy="1900039"/>
          </a:xfrm>
          <a:prstGeom prst="rect">
            <a:avLst/>
          </a:prstGeom>
        </p:spPr>
      </p:pic>
      <p:sp>
        <p:nvSpPr>
          <p:cNvPr id="13" name="مستطيل 12"/>
          <p:cNvSpPr/>
          <p:nvPr/>
        </p:nvSpPr>
        <p:spPr>
          <a:xfrm>
            <a:off x="4079776" y="2564904"/>
            <a:ext cx="2688299" cy="158417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4000" b="1" dirty="0"/>
              <a:t>scissors</a:t>
            </a:r>
            <a:endParaRPr lang="ar-OM" sz="4000" b="1" dirty="0"/>
          </a:p>
        </p:txBody>
      </p:sp>
      <p:sp>
        <p:nvSpPr>
          <p:cNvPr id="14" name="مستطيل 13"/>
          <p:cNvSpPr/>
          <p:nvPr/>
        </p:nvSpPr>
        <p:spPr>
          <a:xfrm>
            <a:off x="4079776" y="4869160"/>
            <a:ext cx="2688299" cy="141807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4400" b="1" dirty="0"/>
              <a:t>rain</a:t>
            </a:r>
            <a:endParaRPr lang="ar-OM" sz="4400" b="1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0149" y="697418"/>
            <a:ext cx="4377304" cy="5827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4837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OM" sz="5400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5400" dirty="0">
                <a:latin typeface="Aharoni" pitchFamily="2" charset="-79"/>
                <a:cs typeface="Aharoni" pitchFamily="2" charset="-79"/>
              </a:rPr>
              <a:t>Symbols of road</a:t>
            </a:r>
            <a:endParaRPr lang="ar-OM" sz="5400" dirty="0">
              <a:latin typeface="Aharoni" pitchFamily="2" charset="-79"/>
            </a:endParaRPr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445" y="1700809"/>
            <a:ext cx="2743200" cy="2219325"/>
          </a:xfr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861" y="1772816"/>
            <a:ext cx="2651787" cy="1988840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4578" y="1858424"/>
            <a:ext cx="2537644" cy="1903233"/>
          </a:xfrm>
          <a:prstGeom prst="rect">
            <a:avLst/>
          </a:prstGeom>
        </p:spPr>
      </p:pic>
      <p:sp>
        <p:nvSpPr>
          <p:cNvPr id="7" name="مستطيل مستدير الزوايا 6"/>
          <p:cNvSpPr/>
          <p:nvPr/>
        </p:nvSpPr>
        <p:spPr>
          <a:xfrm>
            <a:off x="527382" y="4365104"/>
            <a:ext cx="2784309" cy="100811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3200" b="1" dirty="0"/>
              <a:t>Turn right </a:t>
            </a:r>
            <a:endParaRPr lang="ar-OM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4715339" y="4251673"/>
            <a:ext cx="2784309" cy="100811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3200" b="1" dirty="0"/>
              <a:t>Don’t turn left</a:t>
            </a:r>
            <a:endParaRPr lang="ar-OM" sz="3200" b="1" dirty="0"/>
          </a:p>
        </p:txBody>
      </p:sp>
      <p:sp>
        <p:nvSpPr>
          <p:cNvPr id="9" name="مستطيل مستدير الزوايا 8"/>
          <p:cNvSpPr/>
          <p:nvPr/>
        </p:nvSpPr>
        <p:spPr>
          <a:xfrm>
            <a:off x="8903296" y="4221088"/>
            <a:ext cx="2784309" cy="100811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3200" b="1" dirty="0"/>
              <a:t>No smoking</a:t>
            </a:r>
            <a:endParaRPr lang="ar-OM" sz="3200" b="1" dirty="0"/>
          </a:p>
        </p:txBody>
      </p:sp>
    </p:spTree>
    <p:extLst>
      <p:ext uri="{BB962C8B-B14F-4D97-AF65-F5344CB8AC3E}">
        <p14:creationId xmlns:p14="http://schemas.microsoft.com/office/powerpoint/2010/main" val="3949763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1" y="492975"/>
            <a:ext cx="2857500" cy="2143125"/>
          </a:xfr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3819" y="581284"/>
            <a:ext cx="2976331" cy="1966504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4299" y="404664"/>
            <a:ext cx="2857500" cy="2143125"/>
          </a:xfrm>
          <a:prstGeom prst="rect">
            <a:avLst/>
          </a:prstGeom>
        </p:spPr>
      </p:pic>
      <p:sp>
        <p:nvSpPr>
          <p:cNvPr id="7" name="مستطيل مستدير الزوايا 6"/>
          <p:cNvSpPr/>
          <p:nvPr/>
        </p:nvSpPr>
        <p:spPr>
          <a:xfrm>
            <a:off x="239349" y="3356992"/>
            <a:ext cx="2880320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</a:rPr>
              <a:t>Disabled parking </a:t>
            </a:r>
            <a:endParaRPr lang="ar-OM" sz="2800" b="1" dirty="0">
              <a:solidFill>
                <a:schemeClr val="tx1"/>
              </a:solidFill>
            </a:endParaRPr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8784299" y="3212976"/>
            <a:ext cx="2880320" cy="136815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</a:rPr>
              <a:t>People can cross the road here</a:t>
            </a:r>
            <a:endParaRPr lang="ar-OM" sz="2800" b="1" dirty="0">
              <a:solidFill>
                <a:schemeClr val="tx1"/>
              </a:solidFill>
            </a:endParaRPr>
          </a:p>
        </p:txBody>
      </p:sp>
      <p:sp>
        <p:nvSpPr>
          <p:cNvPr id="9" name="مستطيل مستدير الزوايا 8"/>
          <p:cNvSpPr/>
          <p:nvPr/>
        </p:nvSpPr>
        <p:spPr>
          <a:xfrm>
            <a:off x="4079776" y="3212976"/>
            <a:ext cx="2880320" cy="136815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</a:rPr>
              <a:t>Camel crossing here</a:t>
            </a:r>
            <a:endParaRPr lang="ar-OM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844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67" y="908720"/>
            <a:ext cx="2976331" cy="2520280"/>
          </a:xfr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446" y="980728"/>
            <a:ext cx="3851385" cy="2224144"/>
          </a:xfrm>
          <a:prstGeom prst="rect">
            <a:avLst/>
          </a:prstGeom>
        </p:spPr>
      </p:pic>
      <p:sp>
        <p:nvSpPr>
          <p:cNvPr id="6" name="مستطيل 5"/>
          <p:cNvSpPr/>
          <p:nvPr/>
        </p:nvSpPr>
        <p:spPr>
          <a:xfrm>
            <a:off x="1199456" y="3933056"/>
            <a:ext cx="2880320" cy="12961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Don’t throw rubbish here</a:t>
            </a:r>
            <a:endParaRPr lang="ar-OM" sz="2400" b="1" dirty="0">
              <a:solidFill>
                <a:schemeClr val="tx1"/>
              </a:solidFill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5860765" y="3933056"/>
            <a:ext cx="2880320" cy="12961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Park your car here</a:t>
            </a:r>
            <a:endParaRPr lang="ar-OM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19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2"/>
          <p:cNvSpPr txBox="1">
            <a:spLocks noGrp="1"/>
          </p:cNvSpPr>
          <p:nvPr>
            <p:ph type="title"/>
          </p:nvPr>
        </p:nvSpPr>
        <p:spPr>
          <a:xfrm>
            <a:off x="839416" y="2919983"/>
            <a:ext cx="8336893" cy="10180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Calibri"/>
              <a:buNone/>
            </a:pPr>
            <a:r>
              <a:rPr lang="en-US"/>
              <a:t>Thank you Grade 6.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"/>
          <p:cNvSpPr txBox="1">
            <a:spLocks noGrp="1"/>
          </p:cNvSpPr>
          <p:nvPr>
            <p:ph type="title"/>
          </p:nvPr>
        </p:nvSpPr>
        <p:spPr>
          <a:xfrm>
            <a:off x="802227" y="1"/>
            <a:ext cx="10994760" cy="13904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Calibri"/>
              <a:buNone/>
            </a:pPr>
            <a:r>
              <a:rPr lang="en-US"/>
              <a:t>Goals</a:t>
            </a:r>
            <a:endParaRPr/>
          </a:p>
        </p:txBody>
      </p:sp>
      <p:sp>
        <p:nvSpPr>
          <p:cNvPr id="103" name="Google Shape;103;p2"/>
          <p:cNvSpPr txBox="1">
            <a:spLocks noGrp="1"/>
          </p:cNvSpPr>
          <p:nvPr>
            <p:ph type="body" idx="1"/>
          </p:nvPr>
        </p:nvSpPr>
        <p:spPr>
          <a:xfrm>
            <a:off x="587640" y="1800145"/>
            <a:ext cx="10994760" cy="45562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189" lvl="0" indent="-457189" algn="l" rtl="0">
              <a:spcBef>
                <a:spcPts val="0"/>
              </a:spcBef>
              <a:spcAft>
                <a:spcPts val="0"/>
              </a:spcAft>
              <a:buClr>
                <a:srgbClr val="3F3151"/>
              </a:buClr>
              <a:buSzPts val="3700"/>
              <a:buChar char="•"/>
            </a:pPr>
            <a:r>
              <a:rPr lang="en-US" dirty="0"/>
              <a:t>Understand and talk about different ways of communicating .</a:t>
            </a:r>
            <a:endParaRPr dirty="0"/>
          </a:p>
          <a:p>
            <a:pPr marL="457189" lvl="0" indent="-220143" algn="l" rtl="0">
              <a:spcBef>
                <a:spcPts val="747"/>
              </a:spcBef>
              <a:spcAft>
                <a:spcPts val="0"/>
              </a:spcAft>
              <a:buClr>
                <a:srgbClr val="3F3151"/>
              </a:buClr>
              <a:buSzPts val="3733"/>
              <a:buNone/>
            </a:pPr>
            <a:endParaRPr dirty="0"/>
          </a:p>
          <a:p>
            <a:pPr marL="457189" lvl="0" indent="-457189" algn="l" rtl="0">
              <a:spcBef>
                <a:spcPts val="740"/>
              </a:spcBef>
              <a:spcAft>
                <a:spcPts val="0"/>
              </a:spcAft>
              <a:buClr>
                <a:srgbClr val="3F3151"/>
              </a:buClr>
              <a:buSzPts val="3700"/>
              <a:buChar char="•"/>
            </a:pPr>
            <a:r>
              <a:rPr lang="en-US" dirty="0"/>
              <a:t>Ask and answer questions about the meaning of </a:t>
            </a:r>
            <a:r>
              <a:rPr lang="en-US" u="sng" dirty="0"/>
              <a:t>symbols</a:t>
            </a:r>
            <a:r>
              <a:rPr lang="en-US" dirty="0"/>
              <a:t>.</a:t>
            </a:r>
            <a:endParaRPr dirty="0"/>
          </a:p>
          <a:p>
            <a:pPr marL="457189" lvl="0" indent="-220143" algn="l" rtl="0">
              <a:spcBef>
                <a:spcPts val="747"/>
              </a:spcBef>
              <a:spcAft>
                <a:spcPts val="0"/>
              </a:spcAft>
              <a:buClr>
                <a:srgbClr val="3F3151"/>
              </a:buClr>
              <a:buSzPts val="3733"/>
              <a:buNone/>
            </a:pPr>
            <a:endParaRPr dirty="0"/>
          </a:p>
        </p:txBody>
      </p:sp>
      <p:pic>
        <p:nvPicPr>
          <p:cNvPr id="104" name="Google Shape;104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00991" y="4557933"/>
            <a:ext cx="1065598" cy="15518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3"/>
          <p:cNvSpPr txBox="1">
            <a:spLocks noGrp="1"/>
          </p:cNvSpPr>
          <p:nvPr>
            <p:ph type="title"/>
          </p:nvPr>
        </p:nvSpPr>
        <p:spPr>
          <a:xfrm>
            <a:off x="1828799" y="1"/>
            <a:ext cx="9968187" cy="13904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20"/>
              <a:buFont typeface="Calibri"/>
              <a:buNone/>
            </a:pPr>
            <a:r>
              <a:rPr lang="en-US" sz="4320" dirty="0"/>
              <a:t>Warm up: look at the pictures and talk about them?</a:t>
            </a:r>
            <a:endParaRPr dirty="0"/>
          </a:p>
        </p:txBody>
      </p:sp>
      <p:pic>
        <p:nvPicPr>
          <p:cNvPr id="110" name="Google Shape;110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5527" y="1647806"/>
            <a:ext cx="3349869" cy="22101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0501" y="4336659"/>
            <a:ext cx="2181225" cy="2095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314006" y="4475817"/>
            <a:ext cx="3944723" cy="17991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615396" y="2194853"/>
            <a:ext cx="5137765" cy="42836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3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815222" y="2194853"/>
            <a:ext cx="2981764" cy="14908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4"/>
          <p:cNvPicPr preferRelativeResize="0"/>
          <p:nvPr/>
        </p:nvPicPr>
        <p:blipFill rotWithShape="1">
          <a:blip r:embed="rId3">
            <a:alphaModFix/>
          </a:blip>
          <a:srcRect l="25108" t="28202" r="27283" b="11092"/>
          <a:stretch/>
        </p:blipFill>
        <p:spPr>
          <a:xfrm>
            <a:off x="1961321" y="1"/>
            <a:ext cx="9603267" cy="6884534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4"/>
          <p:cNvSpPr txBox="1">
            <a:spLocks noGrp="1"/>
          </p:cNvSpPr>
          <p:nvPr>
            <p:ph type="title"/>
          </p:nvPr>
        </p:nvSpPr>
        <p:spPr>
          <a:xfrm>
            <a:off x="10230679" y="0"/>
            <a:ext cx="1208500" cy="13904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20"/>
              <a:buFont typeface="Calibri"/>
              <a:buNone/>
            </a:pPr>
            <a:r>
              <a:rPr lang="en-US" sz="4320"/>
              <a:t>CB 12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5"/>
          <p:cNvSpPr txBox="1">
            <a:spLocks noGrp="1"/>
          </p:cNvSpPr>
          <p:nvPr>
            <p:ph type="title"/>
          </p:nvPr>
        </p:nvSpPr>
        <p:spPr>
          <a:xfrm>
            <a:off x="10601739" y="1"/>
            <a:ext cx="1195248" cy="13904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20"/>
              <a:buFont typeface="Calibri"/>
              <a:buNone/>
            </a:pPr>
            <a:r>
              <a:rPr lang="en-US" sz="4320"/>
              <a:t>CB 13</a:t>
            </a:r>
            <a:endParaRPr/>
          </a:p>
        </p:txBody>
      </p:sp>
      <p:pic>
        <p:nvPicPr>
          <p:cNvPr id="128" name="Google Shape;128;p5"/>
          <p:cNvPicPr preferRelativeResize="0"/>
          <p:nvPr/>
        </p:nvPicPr>
        <p:blipFill rotWithShape="1">
          <a:blip r:embed="rId3">
            <a:alphaModFix/>
          </a:blip>
          <a:srcRect l="25435" t="17955" r="26739" b="11672"/>
          <a:stretch/>
        </p:blipFill>
        <p:spPr>
          <a:xfrm>
            <a:off x="2160104" y="-50238"/>
            <a:ext cx="8322366" cy="68848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https://lh3.googleusercontent.com/dW6ew5bDQm4WRTDjy09XOKuoD6FWSko3Q7zlEAGvrptGAVVh66Gn5MUPt_4U2RO2CqlVyssb4pOuNCJxOKdrwmyXNY5ZatUHCcVOERAoCGg1KTdYSFrpsNjWgfRqx3RQ1JiME2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4365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2072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lh3.googleusercontent.com/OvUIWAypQp1k58oR0NYqCjLJK09jmh4rXlYGShb8_Ly8Ax7re-ckGRjloDe0ncTx1GwcJyS8f0qEPZ_7yTCG-vjeQ7tFCjS6_UTIsdrFOcY9QV7ivFrpRxzWDwPkcihZhVAjh2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1704" y="116631"/>
            <a:ext cx="7126538" cy="6382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مربع نص 3"/>
          <p:cNvSpPr txBox="1"/>
          <p:nvPr/>
        </p:nvSpPr>
        <p:spPr>
          <a:xfrm>
            <a:off x="479376" y="2636912"/>
            <a:ext cx="2304256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Open page 14 on your SB</a:t>
            </a:r>
            <a:endParaRPr lang="en-US" sz="20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endParaRPr lang="ar-OM" dirty="0"/>
          </a:p>
        </p:txBody>
      </p:sp>
    </p:spTree>
    <p:extLst>
      <p:ext uri="{BB962C8B-B14F-4D97-AF65-F5344CB8AC3E}">
        <p14:creationId xmlns:p14="http://schemas.microsoft.com/office/powerpoint/2010/main" val="641664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lh4.googleusercontent.com/TK0RdyEDjapzrP_3vKcCXuZiTVCxUgnhQPsd7cAtBYmHZ_-E3-zDvFBXCPLDjHnjWunjOhJv5ALHgv29BbPX8RS_069pD2FEjDMU0c6b-kWu-85CwCffEvTdU7slgLC7zT0I9L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80" y="-529644"/>
            <a:ext cx="12176220" cy="699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G6A L2.1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397690" y="4027051"/>
            <a:ext cx="609600" cy="609600"/>
          </a:xfrm>
          <a:prstGeom prst="rect">
            <a:avLst/>
          </a:prstGeom>
        </p:spPr>
      </p:pic>
      <p:pic>
        <p:nvPicPr>
          <p:cNvPr id="3" name="G6A L2.1">
            <a:hlinkClick r:id="" action="ppaction://media"/>
            <a:extLst>
              <a:ext uri="{FF2B5EF4-FFF2-40B4-BE49-F238E27FC236}">
                <a16:creationId xmlns:a16="http://schemas.microsoft.com/office/drawing/2014/main" id="{B3CC1222-6947-4E37-9D55-79C24530D08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91344" y="450912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132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126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8126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lh3.googleusercontent.com/u_G0q6DjqvjROKox0-2XVk5HSmAgbhbqm6lieCbbom9E7DhXY7qhfQrSEfi5hCQUxv4h0zmhT2ydYllxgTuRbpfZD98JYEgIYlrnw3Qswwi3tenDgIRqRcVuN6cJGRV-hZciu2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771" y="2420888"/>
            <a:ext cx="11306175" cy="275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3607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161725-communication-template-16x9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</TotalTime>
  <Words>125</Words>
  <Application>Microsoft Office PowerPoint</Application>
  <PresentationFormat>Widescreen</PresentationFormat>
  <Paragraphs>30</Paragraphs>
  <Slides>16</Slides>
  <Notes>7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Aharoni</vt:lpstr>
      <vt:lpstr>Arial</vt:lpstr>
      <vt:lpstr>Berlin Sans FB</vt:lpstr>
      <vt:lpstr>Calibri</vt:lpstr>
      <vt:lpstr>161725-communication-template-16x9</vt:lpstr>
      <vt:lpstr>G6 (L1-2)</vt:lpstr>
      <vt:lpstr>Goals</vt:lpstr>
      <vt:lpstr>Warm up: look at the pictures and talk about them?</vt:lpstr>
      <vt:lpstr>CB 12</vt:lpstr>
      <vt:lpstr>CB 13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Symbols of road</vt:lpstr>
      <vt:lpstr>PowerPoint Presentation</vt:lpstr>
      <vt:lpstr>PowerPoint Presentation</vt:lpstr>
      <vt:lpstr>Thank you Grade 6.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G6 (L1-2)</dc:title>
  <dc:creator>muna alkaabi</dc:creator>
  <cp:lastModifiedBy>Haifa Ali Al-Shehhi</cp:lastModifiedBy>
  <cp:revision>10</cp:revision>
  <dcterms:created xsi:type="dcterms:W3CDTF">2020-12-03T14:49:23Z</dcterms:created>
  <dcterms:modified xsi:type="dcterms:W3CDTF">2021-10-13T07:26:25Z</dcterms:modified>
</cp:coreProperties>
</file>