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515" r:id="rId3"/>
    <p:sldId id="516" r:id="rId4"/>
    <p:sldId id="517" r:id="rId5"/>
    <p:sldId id="518" r:id="rId6"/>
    <p:sldId id="519" r:id="rId7"/>
    <p:sldId id="520" r:id="rId8"/>
    <p:sldId id="521" r:id="rId9"/>
    <p:sldId id="522" r:id="rId10"/>
    <p:sldId id="523" r:id="rId11"/>
    <p:sldId id="524" r:id="rId12"/>
    <p:sldId id="525" r:id="rId13"/>
    <p:sldId id="526" r:id="rId14"/>
    <p:sldId id="527" r:id="rId15"/>
    <p:sldId id="528" r:id="rId16"/>
    <p:sldId id="529" r:id="rId17"/>
    <p:sldId id="530" r:id="rId18"/>
    <p:sldId id="531" r:id="rId19"/>
    <p:sldId id="532" r:id="rId20"/>
    <p:sldId id="533" r:id="rId21"/>
    <p:sldId id="534" r:id="rId22"/>
    <p:sldId id="535" r:id="rId23"/>
    <p:sldId id="536" r:id="rId2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7832C9B-A712-447F-8B56-7B94FB1BF571}" v="3" dt="2023-12-09T02:31:10.93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viewProps" Target="view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heme" Target="theme/theme1.xml"/><Relationship Id="rId30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맛있다 군만두" userId="88f4dfb63950bb32" providerId="LiveId" clId="{67832C9B-A712-447F-8B56-7B94FB1BF571}"/>
    <pc:docChg chg="addSld delSld modSld">
      <pc:chgData name="맛있다 군만두" userId="88f4dfb63950bb32" providerId="LiveId" clId="{67832C9B-A712-447F-8B56-7B94FB1BF571}" dt="2023-12-09T02:31:10.928" v="2"/>
      <pc:docMkLst>
        <pc:docMk/>
      </pc:docMkLst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2518690821" sldId="515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3307512063" sldId="516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1581244943" sldId="517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2714762213" sldId="518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2502189904" sldId="519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2538993446" sldId="520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4047539175" sldId="521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4045940727" sldId="522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765478892" sldId="523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141570338" sldId="524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2318009437" sldId="525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2870238232" sldId="526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144565926" sldId="527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837334262" sldId="528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744116561" sldId="529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3770242298" sldId="530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3310366474" sldId="531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1819096486" sldId="532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848540382" sldId="533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2276136961" sldId="534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1562035226" sldId="535"/>
        </pc:sldMkLst>
      </pc:sldChg>
      <pc:sldChg chg="add del setBg">
        <pc:chgData name="맛있다 군만두" userId="88f4dfb63950bb32" providerId="LiveId" clId="{67832C9B-A712-447F-8B56-7B94FB1BF571}" dt="2023-12-09T02:31:10.928" v="2"/>
        <pc:sldMkLst>
          <pc:docMk/>
          <pc:sldMk cId="384840982" sldId="536"/>
        </pc:sldMkLst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894343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016763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545654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957505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137908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70937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240075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43205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640392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138648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972133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602948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66367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늙으매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아들들을 이스라엘 사사로 삼으니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251869082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사무엘이 왕을 요구하는 백성에게 여호와의 모든 말씀을 말하여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14157033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이르되 너희를 다스릴 왕의 제도는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이러하니라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너희 아들들을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데려다가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병거와 말을 어거하게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그 병거 앞에서 달릴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231800943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또 너희의 아들들을 천부장과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오십부장을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삼을 것이며 자기 밭을 갈게 하고 자기 추수를 하게 할 것이며 자기 무기와 병거의 장비도 만들게 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287023823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또 너희의 딸들을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데려다가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향료 만드는 자와 요리하는 자와 떡 굽는 자로 삼을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14456592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또 너희의 밭과 포도원과 감람원에서 제일 좋은 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자기의 신하들에게 줄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83733426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또 너희의 곡식과 포도원 소산의 십일조를 거두어 자기의 관리와 신하에게 줄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74411656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또 너희의 노비와 가장 아름다운 소년과 나귀들을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끌어다가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자기 일을 시킬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377024229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너희의 양 떼의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십분의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일을 거두어 가리니 너희가 그의 종이 될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331036647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날에 너희는 너희가 택한 왕으로 말미암아 부르짖되 그 날에 여호와께서 너희에게 응답하지 아니하시리라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181909648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백성이 사무엘의 말 듣기를 거절하여 이르되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아니로소이다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우리도 우리 왕이 있어야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8485403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장자의 이름은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요엘이요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차자의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이름은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아비야라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브엘세바에서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330751206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우리도 다른 나라들 같이 되어 우리의 왕이 우리를 다스리며 우리 앞에 나가서 우리의 싸움을 싸워야 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227613696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사무엘이 백성의 말을 다 듣고 여호와께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아뢰매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156203522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사무엘에게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그들의 말을 들어 왕을 세우라 하시니 사무엘이 이스라엘 사람들에게 이르되 너희는 각기 성읍으로 돌아가라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3848409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아들들이 자기 아버지의 행위를 따르지 아니하고 이익을 따라 뇌물을 받고 판결을 굽게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15812449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 모든 장로가 모여 라마에 있는 사무엘에게 나아가서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27147622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그에게 이르되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당신은 늙고 당신의 아들들은 당신의 행위를 따르지 아니하니 모든 나라와 같이 우리에게 왕을 세워 우리를 다스리게 하소서 한지라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25021899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우리에게 왕을 주어 우리를 다스리게 하라 했을 때에 사무엘이 그것을 기뻐하지 아니하여 여호와께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기도하매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253899344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사무엘에게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백성이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한 말을 다 들으라 이는 그들이 너를 버림이 아니요 나를 버려 자기들의 왕이 되지 못하게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함이니라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404753917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그들을 애굽에서 인도하여 낸 날부터 오늘까지 그들이 모든 행사로 나를 버리고 다른 신들을 섬김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그리하는도다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404594072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그들의 말을 듣되 너는 그들에게 엄히 경고하고 그들을 다스릴 왕의 제도를 가르치라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7654788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382</Words>
  <Application>Microsoft Office PowerPoint</Application>
  <PresentationFormat>와이드스크린</PresentationFormat>
  <Paragraphs>44</Paragraphs>
  <Slides>22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22</vt:i4>
      </vt:variant>
    </vt:vector>
  </HeadingPairs>
  <TitlesOfParts>
    <vt:vector size="28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2024-10-01T09:40:50Z</dcterms:modified>
</cp:coreProperties>
</file>