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 id="258" r:id="rId3"/>
    <p:sldId id="259" r:id="rId4"/>
    <p:sldId id="260" r:id="rId5"/>
    <p:sldId id="261"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94BE73A-42D6-48DE-8304-48E34A982A6F}" type="datetimeFigureOut">
              <a:rPr lang="en-US" smtClean="0"/>
              <a:t>7/8/2014</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6BFEE1D3-BCB0-4D33-B1FE-3D72D5B5DA76}"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94BE73A-42D6-48DE-8304-48E34A982A6F}" type="datetimeFigureOut">
              <a:rPr lang="en-US" smtClean="0"/>
              <a:t>7/8/2014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FEE1D3-BCB0-4D33-B1FE-3D72D5B5DA7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94BE73A-42D6-48DE-8304-48E34A982A6F}" type="datetimeFigureOut">
              <a:rPr lang="en-US" smtClean="0"/>
              <a:t>7/8/2014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FEE1D3-BCB0-4D33-B1FE-3D72D5B5DA7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94BE73A-42D6-48DE-8304-48E34A982A6F}" type="datetimeFigureOut">
              <a:rPr lang="en-US" smtClean="0"/>
              <a:t>7/8/2014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FEE1D3-BCB0-4D33-B1FE-3D72D5B5DA7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94BE73A-42D6-48DE-8304-48E34A982A6F}" type="datetimeFigureOut">
              <a:rPr lang="en-US" smtClean="0"/>
              <a:t>7/8/2014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FEE1D3-BCB0-4D33-B1FE-3D72D5B5DA76}"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94BE73A-42D6-48DE-8304-48E34A982A6F}" type="datetimeFigureOut">
              <a:rPr lang="en-US" smtClean="0"/>
              <a:t>7/8/2014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FEE1D3-BCB0-4D33-B1FE-3D72D5B5DA7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94BE73A-42D6-48DE-8304-48E34A982A6F}" type="datetimeFigureOut">
              <a:rPr lang="en-US" smtClean="0"/>
              <a:t>7/8/2014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BFEE1D3-BCB0-4D33-B1FE-3D72D5B5DA7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94BE73A-42D6-48DE-8304-48E34A982A6F}" type="datetimeFigureOut">
              <a:rPr lang="en-US" smtClean="0"/>
              <a:t>7/8/2014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BFEE1D3-BCB0-4D33-B1FE-3D72D5B5DA7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4BE73A-42D6-48DE-8304-48E34A982A6F}" type="datetimeFigureOut">
              <a:rPr lang="en-US" smtClean="0"/>
              <a:t>7/8/2014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BFEE1D3-BCB0-4D33-B1FE-3D72D5B5DA7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94BE73A-42D6-48DE-8304-48E34A982A6F}" type="datetimeFigureOut">
              <a:rPr lang="en-US" smtClean="0"/>
              <a:t>7/8/2014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FEE1D3-BCB0-4D33-B1FE-3D72D5B5DA7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94BE73A-42D6-48DE-8304-48E34A982A6F}" type="datetimeFigureOut">
              <a:rPr lang="en-US" smtClean="0"/>
              <a:t>7/8/2014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6BFEE1D3-BCB0-4D33-B1FE-3D72D5B5DA76}"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94BE73A-42D6-48DE-8304-48E34A982A6F}" type="datetimeFigureOut">
              <a:rPr lang="en-US" smtClean="0"/>
              <a:t>7/8/2014</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BFEE1D3-BCB0-4D33-B1FE-3D72D5B5DA76}"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hyperlink" Target="http://localdwelling.propertyware.com/contact_us.html"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95400" y="685800"/>
            <a:ext cx="6494085" cy="1200329"/>
          </a:xfrm>
          <a:prstGeom prst="rect">
            <a:avLst/>
          </a:prstGeom>
        </p:spPr>
        <p:txBody>
          <a:bodyPr wrap="none">
            <a:spAutoFit/>
          </a:bodyPr>
          <a:lstStyle/>
          <a:p>
            <a:pPr algn="ctr"/>
            <a:r>
              <a:rPr lang="en-US" sz="7200" dirty="0" smtClean="0">
                <a:latin typeface="Chiller" pitchFamily="82" charset="0"/>
              </a:rPr>
              <a:t>Rental Homes In Dallas</a:t>
            </a:r>
            <a:endParaRPr lang="en-US" sz="7200" dirty="0">
              <a:latin typeface="Chiller" pitchFamily="82"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6400" y="1961852"/>
            <a:ext cx="5867400" cy="4515148"/>
          </a:xfrm>
          <a:prstGeom prst="rect">
            <a:avLst/>
          </a:prstGeom>
        </p:spPr>
      </p:pic>
    </p:spTree>
    <p:extLst>
      <p:ext uri="{BB962C8B-B14F-4D97-AF65-F5344CB8AC3E}">
        <p14:creationId xmlns:p14="http://schemas.microsoft.com/office/powerpoint/2010/main" val="42851270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1219200"/>
            <a:ext cx="7391400" cy="1077218"/>
          </a:xfrm>
          <a:prstGeom prst="rect">
            <a:avLst/>
          </a:prstGeom>
        </p:spPr>
        <p:txBody>
          <a:bodyPr wrap="square">
            <a:spAutoFit/>
          </a:bodyPr>
          <a:lstStyle/>
          <a:p>
            <a:pPr algn="ctr"/>
            <a:r>
              <a:rPr lang="en-US" sz="3200" dirty="0">
                <a:latin typeface="Adobe Gothic Std B" pitchFamily="34" charset="-128"/>
                <a:ea typeface="Adobe Gothic Std B" pitchFamily="34" charset="-128"/>
              </a:rPr>
              <a:t>For Rental Properties in Dallas Fort Worth Texas, Call Local Dwelling</a:t>
            </a:r>
          </a:p>
        </p:txBody>
      </p:sp>
      <p:sp>
        <p:nvSpPr>
          <p:cNvPr id="3" name="Rectangle 2"/>
          <p:cNvSpPr/>
          <p:nvPr/>
        </p:nvSpPr>
        <p:spPr>
          <a:xfrm>
            <a:off x="893618" y="2667000"/>
            <a:ext cx="7412182" cy="3046988"/>
          </a:xfrm>
          <a:prstGeom prst="rect">
            <a:avLst/>
          </a:prstGeom>
        </p:spPr>
        <p:txBody>
          <a:bodyPr wrap="square">
            <a:spAutoFit/>
          </a:bodyPr>
          <a:lstStyle/>
          <a:p>
            <a:r>
              <a:rPr lang="en-US" sz="2400" dirty="0">
                <a:latin typeface="+mj-lt"/>
              </a:rPr>
              <a:t>Landlords want a Dallas Fort Worth residential property management company that can help them fill vacancies quickly, with qualified, responsible tenants. As for tenants, they want a company that cares about their needs when it comes to rental property management. Dallas landlords and tenants alike can contact Local Dwelling, for a company that provides both parties with the superior service they desire.</a:t>
            </a:r>
          </a:p>
        </p:txBody>
      </p:sp>
    </p:spTree>
    <p:extLst>
      <p:ext uri="{BB962C8B-B14F-4D97-AF65-F5344CB8AC3E}">
        <p14:creationId xmlns:p14="http://schemas.microsoft.com/office/powerpoint/2010/main" val="1491501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09800" y="914400"/>
            <a:ext cx="4665060" cy="584775"/>
          </a:xfrm>
          <a:prstGeom prst="rect">
            <a:avLst/>
          </a:prstGeom>
        </p:spPr>
        <p:txBody>
          <a:bodyPr wrap="none">
            <a:spAutoFit/>
          </a:bodyPr>
          <a:lstStyle/>
          <a:p>
            <a:r>
              <a:rPr lang="en-US" sz="3200" dirty="0">
                <a:latin typeface="Adobe Gothic Std B" pitchFamily="34" charset="-128"/>
                <a:ea typeface="Adobe Gothic Std B" pitchFamily="34" charset="-128"/>
              </a:rPr>
              <a:t>What we do for Tenants</a:t>
            </a:r>
          </a:p>
        </p:txBody>
      </p:sp>
      <p:sp>
        <p:nvSpPr>
          <p:cNvPr id="3" name="Rectangle 2"/>
          <p:cNvSpPr/>
          <p:nvPr/>
        </p:nvSpPr>
        <p:spPr>
          <a:xfrm>
            <a:off x="381000" y="1676400"/>
            <a:ext cx="8305800" cy="4832092"/>
          </a:xfrm>
          <a:prstGeom prst="rect">
            <a:avLst/>
          </a:prstGeom>
        </p:spPr>
        <p:txBody>
          <a:bodyPr wrap="square">
            <a:spAutoFit/>
          </a:bodyPr>
          <a:lstStyle/>
          <a:p>
            <a:r>
              <a:rPr lang="en-US" sz="2200" dirty="0">
                <a:latin typeface="+mj-lt"/>
              </a:rPr>
              <a:t>Local Dwelling has one of the most comprehensive lists of rental properties in Dallas Fort Worth Texas. Our experienced agents know the DFW real estate market thoroughly. Our Realtors include market analysis reports that show pricing of the homes in neighborhoods you want to live. Renters can be assured that they are getting a fair price on a quality home that meets their unique needs</a:t>
            </a:r>
            <a:r>
              <a:rPr lang="en-US" sz="2200" dirty="0" smtClean="0">
                <a:latin typeface="+mj-lt"/>
              </a:rPr>
              <a:t>.</a:t>
            </a:r>
          </a:p>
          <a:p>
            <a:endParaRPr lang="en-US" sz="1200" dirty="0">
              <a:latin typeface="+mj-lt"/>
            </a:endParaRPr>
          </a:p>
          <a:p>
            <a:r>
              <a:rPr lang="en-US" sz="2200" dirty="0">
                <a:latin typeface="+mj-lt"/>
              </a:rPr>
              <a:t>Once a home has been chosen, our Dallas Fort Worth residential property management team prepares the property for move-in. Every resident is asked to fill out a property condition form upon move-in. This helps at move out and to facilitate the security deposit itemization and full return of the deposit.  Tenant </a:t>
            </a:r>
            <a:r>
              <a:rPr lang="en-US" sz="2200" dirty="0" err="1">
                <a:latin typeface="+mj-lt"/>
              </a:rPr>
              <a:t>responsibilites</a:t>
            </a:r>
            <a:r>
              <a:rPr lang="en-US" sz="2200" dirty="0">
                <a:latin typeface="+mj-lt"/>
              </a:rPr>
              <a:t> can be confusing so we carefully walk each resident </a:t>
            </a:r>
            <a:r>
              <a:rPr lang="en-US" sz="2200" dirty="0" err="1">
                <a:latin typeface="+mj-lt"/>
              </a:rPr>
              <a:t>hrough</a:t>
            </a:r>
            <a:r>
              <a:rPr lang="en-US" sz="2200" dirty="0">
                <a:latin typeface="+mj-lt"/>
              </a:rPr>
              <a:t> the lease so that all terms are made clear before they occupy the property.</a:t>
            </a:r>
          </a:p>
        </p:txBody>
      </p:sp>
    </p:spTree>
    <p:extLst>
      <p:ext uri="{BB962C8B-B14F-4D97-AF65-F5344CB8AC3E}">
        <p14:creationId xmlns:p14="http://schemas.microsoft.com/office/powerpoint/2010/main" val="38782156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33600" y="863025"/>
            <a:ext cx="5040162" cy="584775"/>
          </a:xfrm>
          <a:prstGeom prst="rect">
            <a:avLst/>
          </a:prstGeom>
        </p:spPr>
        <p:txBody>
          <a:bodyPr wrap="none">
            <a:spAutoFit/>
          </a:bodyPr>
          <a:lstStyle/>
          <a:p>
            <a:r>
              <a:rPr lang="en-US" sz="3200" dirty="0">
                <a:latin typeface="Adobe Gothic Std B" pitchFamily="34" charset="-128"/>
                <a:ea typeface="Adobe Gothic Std B" pitchFamily="34" charset="-128"/>
              </a:rPr>
              <a:t>What we do for Landlords</a:t>
            </a:r>
          </a:p>
        </p:txBody>
      </p:sp>
      <p:sp>
        <p:nvSpPr>
          <p:cNvPr id="3" name="Rectangle 2"/>
          <p:cNvSpPr/>
          <p:nvPr/>
        </p:nvSpPr>
        <p:spPr>
          <a:xfrm>
            <a:off x="533400" y="1600200"/>
            <a:ext cx="8001000" cy="5170646"/>
          </a:xfrm>
          <a:prstGeom prst="rect">
            <a:avLst/>
          </a:prstGeom>
        </p:spPr>
        <p:txBody>
          <a:bodyPr wrap="square">
            <a:spAutoFit/>
          </a:bodyPr>
          <a:lstStyle/>
          <a:p>
            <a:r>
              <a:rPr lang="en-US" sz="2200" dirty="0">
                <a:latin typeface="+mj-lt"/>
              </a:rPr>
              <a:t>At Local Dwelling, our owners are our priority. By using current market analysis, we help you accurately price their homes for rent. Our marketing includes aggressive online website syndications, eblasts, social media, MLS, postcards, open houses, great signage, flyers and much more. This aggressive approach has helped us earn an outstanding reputation for rental property management, leasing and investment sales. Dallas landlords appreciate the innovative methods we use to help them fill vacancies with qualified tenants, fast</a:t>
            </a:r>
            <a:r>
              <a:rPr lang="en-US" sz="2200" dirty="0" smtClean="0">
                <a:latin typeface="+mj-lt"/>
              </a:rPr>
              <a:t>!</a:t>
            </a:r>
          </a:p>
          <a:p>
            <a:endParaRPr lang="en-US" sz="1200" dirty="0">
              <a:latin typeface="+mj-lt"/>
            </a:endParaRPr>
          </a:p>
          <a:p>
            <a:r>
              <a:rPr lang="en-US" sz="2200" dirty="0">
                <a:latin typeface="+mj-lt"/>
              </a:rPr>
              <a:t>Because we are highly protective of our landlords, we thoroughly screen each potential tenant who applies for a home. We perform rent collection services efficiently, and we offer a convenient online rent payment option that improves punctual rent payments month after month.</a:t>
            </a:r>
          </a:p>
        </p:txBody>
      </p:sp>
    </p:spTree>
    <p:extLst>
      <p:ext uri="{BB962C8B-B14F-4D97-AF65-F5344CB8AC3E}">
        <p14:creationId xmlns:p14="http://schemas.microsoft.com/office/powerpoint/2010/main" val="18395578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1447800"/>
            <a:ext cx="7772400" cy="3785652"/>
          </a:xfrm>
          <a:prstGeom prst="rect">
            <a:avLst/>
          </a:prstGeom>
        </p:spPr>
        <p:txBody>
          <a:bodyPr wrap="square">
            <a:spAutoFit/>
          </a:bodyPr>
          <a:lstStyle/>
          <a:p>
            <a:r>
              <a:rPr lang="en-US" sz="2400" dirty="0">
                <a:latin typeface="+mj-lt"/>
              </a:rPr>
              <a:t>Whether you are a tenant in search of rental properties in Dallas Fort Worth Texas, or a property owner in need of a highly professional Dallas Fort Worth residential property management team, Local Dwelling wants to hear from you. Contact us today to let us know how we can be of service!</a:t>
            </a:r>
          </a:p>
          <a:p>
            <a:endParaRPr lang="en-US" sz="2400" dirty="0" smtClean="0">
              <a:latin typeface="+mj-lt"/>
            </a:endParaRPr>
          </a:p>
          <a:p>
            <a:r>
              <a:rPr lang="en-US" sz="2400" dirty="0" smtClean="0">
                <a:latin typeface="+mj-lt"/>
              </a:rPr>
              <a:t>For </a:t>
            </a:r>
            <a:r>
              <a:rPr lang="en-US" sz="2400" dirty="0">
                <a:latin typeface="+mj-lt"/>
              </a:rPr>
              <a:t>more information, we can be reached at (214) 522-9100, or online through our </a:t>
            </a:r>
            <a:r>
              <a:rPr lang="en-US" sz="2400" dirty="0">
                <a:latin typeface="+mj-lt"/>
                <a:hlinkClick r:id="rId2"/>
              </a:rPr>
              <a:t>contact form</a:t>
            </a:r>
            <a:r>
              <a:rPr lang="en-US" sz="2400" dirty="0" smtClean="0">
                <a:latin typeface="+mj-lt"/>
              </a:rPr>
              <a:t>.</a:t>
            </a:r>
          </a:p>
          <a:p>
            <a:endParaRPr lang="en-US" sz="2400" dirty="0">
              <a:latin typeface="+mj-lt"/>
            </a:endParaRPr>
          </a:p>
          <a:p>
            <a:r>
              <a:rPr lang="en-US" sz="2400" dirty="0" smtClean="0">
                <a:latin typeface="+mj-lt"/>
              </a:rPr>
              <a:t>Check our Website: http://www.localdwelling.com/</a:t>
            </a:r>
            <a:endParaRPr lang="en-US" sz="2400" dirty="0">
              <a:latin typeface="+mj-lt"/>
            </a:endParaRPr>
          </a:p>
        </p:txBody>
      </p:sp>
    </p:spTree>
    <p:extLst>
      <p:ext uri="{BB962C8B-B14F-4D97-AF65-F5344CB8AC3E}">
        <p14:creationId xmlns:p14="http://schemas.microsoft.com/office/powerpoint/2010/main" val="112977380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Essentia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TotalTime>
  <Words>431</Words>
  <Application>Microsoft Office PowerPoint</Application>
  <PresentationFormat>On-screen Show (4:3)</PresentationFormat>
  <Paragraphs>16</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Flow</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dc:creator>
  <cp:lastModifiedBy>Paul</cp:lastModifiedBy>
  <cp:revision>3</cp:revision>
  <dcterms:created xsi:type="dcterms:W3CDTF">2014-07-08T07:18:31Z</dcterms:created>
  <dcterms:modified xsi:type="dcterms:W3CDTF">2014-07-08T07:50:42Z</dcterms:modified>
</cp:coreProperties>
</file>