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 /><Relationship Id="rId2" Type="http://schemas.openxmlformats.org/package/2006/relationships/metadata/thumbnail" Target="docProps/thumbnail.jpeg" /><Relationship Id="rId1" Type="http://schemas.openxmlformats.org/officeDocument/2006/relationships/officeDocument" Target="ppt/presentation.xml" /><Relationship Id="rId4" Type="http://schemas.openxmlformats.org/officeDocument/2006/relationships/extended-properties" Target="docProps/app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5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3" autoAdjust="0"/>
    <p:restoredTop sz="94660"/>
  </p:normalViewPr>
  <p:slideViewPr>
    <p:cSldViewPr snapToGrid="0">
      <p:cViewPr varScale="1">
        <p:scale>
          <a:sx n="73" d="100"/>
          <a:sy n="73" d="100"/>
        </p:scale>
        <p:origin x="78" y="2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 /><Relationship Id="rId3" Type="http://schemas.openxmlformats.org/officeDocument/2006/relationships/slide" Target="slides/slide2.xml" /><Relationship Id="rId7" Type="http://schemas.openxmlformats.org/officeDocument/2006/relationships/presProps" Target="presProps.xml" /><Relationship Id="rId2" Type="http://schemas.openxmlformats.org/officeDocument/2006/relationships/slide" Target="slides/slide1.xml" /><Relationship Id="rId1" Type="http://schemas.openxmlformats.org/officeDocument/2006/relationships/slideMaster" Target="slideMasters/slideMaster1.xml" /><Relationship Id="rId6" Type="http://schemas.openxmlformats.org/officeDocument/2006/relationships/slide" Target="slides/slide5.xml" /><Relationship Id="rId5" Type="http://schemas.openxmlformats.org/officeDocument/2006/relationships/slide" Target="slides/slide4.xml" /><Relationship Id="rId10" Type="http://schemas.openxmlformats.org/officeDocument/2006/relationships/tableStyles" Target="tableStyles.xml" /><Relationship Id="rId4" Type="http://schemas.openxmlformats.org/officeDocument/2006/relationships/slide" Target="slides/slide3.xml" /><Relationship Id="rId9" Type="http://schemas.openxmlformats.org/officeDocument/2006/relationships/theme" Target="theme/theme1.xml" 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 title="Page Number Shape">
            <a:extLst>
              <a:ext uri="{FF2B5EF4-FFF2-40B4-BE49-F238E27FC236}">
                <a16:creationId xmlns:a16="http://schemas.microsoft.com/office/drawing/2014/main" id="{DD4C4B28-6B4B-4445-8535-F516D74E4AA9}"/>
              </a:ext>
            </a:extLst>
          </p:cNvPr>
          <p:cNvSpPr/>
          <p:nvPr/>
        </p:nvSpPr>
        <p:spPr bwMode="auto">
          <a:xfrm>
            <a:off x="11784011" y="5783564"/>
            <a:ext cx="407988" cy="819150"/>
          </a:xfrm>
          <a:custGeom>
            <a:avLst/>
            <a:gdLst/>
            <a:ahLst/>
            <a:cxnLst/>
            <a:rect l="0" t="0" r="r" b="b"/>
            <a:pathLst>
              <a:path w="1799" h="3612">
                <a:moveTo>
                  <a:pt x="1799" y="0"/>
                </a:moveTo>
                <a:lnTo>
                  <a:pt x="1799" y="3612"/>
                </a:lnTo>
                <a:lnTo>
                  <a:pt x="1686" y="3609"/>
                </a:lnTo>
                <a:lnTo>
                  <a:pt x="1574" y="3598"/>
                </a:lnTo>
                <a:lnTo>
                  <a:pt x="1464" y="3581"/>
                </a:lnTo>
                <a:lnTo>
                  <a:pt x="1357" y="3557"/>
                </a:lnTo>
                <a:lnTo>
                  <a:pt x="1251" y="3527"/>
                </a:lnTo>
                <a:lnTo>
                  <a:pt x="1150" y="3490"/>
                </a:lnTo>
                <a:lnTo>
                  <a:pt x="1050" y="3448"/>
                </a:lnTo>
                <a:lnTo>
                  <a:pt x="953" y="3401"/>
                </a:lnTo>
                <a:lnTo>
                  <a:pt x="860" y="3347"/>
                </a:lnTo>
                <a:lnTo>
                  <a:pt x="771" y="3289"/>
                </a:lnTo>
                <a:lnTo>
                  <a:pt x="686" y="3224"/>
                </a:lnTo>
                <a:lnTo>
                  <a:pt x="604" y="3156"/>
                </a:lnTo>
                <a:lnTo>
                  <a:pt x="527" y="3083"/>
                </a:lnTo>
                <a:lnTo>
                  <a:pt x="454" y="3005"/>
                </a:lnTo>
                <a:lnTo>
                  <a:pt x="386" y="2923"/>
                </a:lnTo>
                <a:lnTo>
                  <a:pt x="323" y="2838"/>
                </a:lnTo>
                <a:lnTo>
                  <a:pt x="265" y="2748"/>
                </a:lnTo>
                <a:lnTo>
                  <a:pt x="211" y="2655"/>
                </a:lnTo>
                <a:lnTo>
                  <a:pt x="163" y="2559"/>
                </a:lnTo>
                <a:lnTo>
                  <a:pt x="121" y="2459"/>
                </a:lnTo>
                <a:lnTo>
                  <a:pt x="85" y="2356"/>
                </a:lnTo>
                <a:lnTo>
                  <a:pt x="55" y="2251"/>
                </a:lnTo>
                <a:lnTo>
                  <a:pt x="32" y="2143"/>
                </a:lnTo>
                <a:lnTo>
                  <a:pt x="14" y="2033"/>
                </a:lnTo>
                <a:lnTo>
                  <a:pt x="4" y="1920"/>
                </a:lnTo>
                <a:lnTo>
                  <a:pt x="0" y="1806"/>
                </a:lnTo>
                <a:lnTo>
                  <a:pt x="4" y="1692"/>
                </a:lnTo>
                <a:lnTo>
                  <a:pt x="14" y="1580"/>
                </a:lnTo>
                <a:lnTo>
                  <a:pt x="32" y="1469"/>
                </a:lnTo>
                <a:lnTo>
                  <a:pt x="55" y="1362"/>
                </a:lnTo>
                <a:lnTo>
                  <a:pt x="85" y="1256"/>
                </a:lnTo>
                <a:lnTo>
                  <a:pt x="121" y="1154"/>
                </a:lnTo>
                <a:lnTo>
                  <a:pt x="163" y="1054"/>
                </a:lnTo>
                <a:lnTo>
                  <a:pt x="211" y="958"/>
                </a:lnTo>
                <a:lnTo>
                  <a:pt x="265" y="864"/>
                </a:lnTo>
                <a:lnTo>
                  <a:pt x="323" y="774"/>
                </a:lnTo>
                <a:lnTo>
                  <a:pt x="386" y="689"/>
                </a:lnTo>
                <a:lnTo>
                  <a:pt x="454" y="607"/>
                </a:lnTo>
                <a:lnTo>
                  <a:pt x="527" y="529"/>
                </a:lnTo>
                <a:lnTo>
                  <a:pt x="604" y="456"/>
                </a:lnTo>
                <a:lnTo>
                  <a:pt x="686" y="388"/>
                </a:lnTo>
                <a:lnTo>
                  <a:pt x="771" y="325"/>
                </a:lnTo>
                <a:lnTo>
                  <a:pt x="860" y="266"/>
                </a:lnTo>
                <a:lnTo>
                  <a:pt x="953" y="212"/>
                </a:lnTo>
                <a:lnTo>
                  <a:pt x="1050" y="164"/>
                </a:lnTo>
                <a:lnTo>
                  <a:pt x="1150" y="122"/>
                </a:lnTo>
                <a:lnTo>
                  <a:pt x="1251" y="85"/>
                </a:lnTo>
                <a:lnTo>
                  <a:pt x="1357" y="55"/>
                </a:lnTo>
                <a:lnTo>
                  <a:pt x="1464" y="32"/>
                </a:lnTo>
                <a:lnTo>
                  <a:pt x="1574" y="14"/>
                </a:lnTo>
                <a:lnTo>
                  <a:pt x="1686" y="5"/>
                </a:lnTo>
                <a:lnTo>
                  <a:pt x="1799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anchor="ctr"/>
          <a:lstStyle/>
          <a:p>
            <a:endParaRPr lang="en-US"/>
          </a:p>
        </p:txBody>
      </p:sp>
      <p:cxnSp>
        <p:nvCxnSpPr>
          <p:cNvPr id="12" name="Straight Connector 11" title="Verticle Rule Line">
            <a:extLst>
              <a:ext uri="{FF2B5EF4-FFF2-40B4-BE49-F238E27FC236}">
                <a16:creationId xmlns:a16="http://schemas.microsoft.com/office/drawing/2014/main" id="{0CB1C732-7193-4253-8746-850D090A6B4E}"/>
              </a:ext>
            </a:extLst>
          </p:cNvPr>
          <p:cNvCxnSpPr>
            <a:cxnSpLocks/>
          </p:cNvCxnSpPr>
          <p:nvPr/>
        </p:nvCxnSpPr>
        <p:spPr>
          <a:xfrm>
            <a:off x="758952" y="1280160"/>
            <a:ext cx="0" cy="5577840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" name="Title 1">
            <a:extLst>
              <a:ext uri="{FF2B5EF4-FFF2-40B4-BE49-F238E27FC236}">
                <a16:creationId xmlns:a16="http://schemas.microsoft.com/office/drawing/2014/main" id="{F03AA199-952B-427F-A5BE-B97D25FD073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78992" y="1143000"/>
            <a:ext cx="6720840" cy="3730752"/>
          </a:xfrm>
        </p:spPr>
        <p:txBody>
          <a:bodyPr anchor="t">
            <a:normAutofit/>
          </a:bodyPr>
          <a:lstStyle>
            <a:lvl1pPr algn="l">
              <a:defRPr sz="72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A1AA393-A876-475F-A05B-1CCAB6C1F08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78992" y="5010912"/>
            <a:ext cx="6720840" cy="704088"/>
          </a:xfrm>
        </p:spPr>
        <p:txBody>
          <a:bodyPr>
            <a:normAutofit/>
          </a:bodyPr>
          <a:lstStyle>
            <a:lvl1pPr marL="0" indent="0" algn="l">
              <a:lnSpc>
                <a:spcPct val="100000"/>
              </a:lnSpc>
              <a:buNone/>
              <a:defRPr sz="22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3395621-D631-4F31-AEEF-C8574E507372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8286356" y="6007608"/>
            <a:ext cx="3143643" cy="365125"/>
          </a:xfrm>
        </p:spPr>
        <p:txBody>
          <a:bodyPr/>
          <a:lstStyle/>
          <a:p>
            <a:fld id="{53BEF823-48A5-43FC-BE03-E79964288B41}" type="datetimeFigureOut">
              <a:rPr lang="en-US" smtClean="0"/>
              <a:t>6/11/2021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05EE125-77AD-4E23-AFB7-C5CFDEACAC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1078991" y="6007608"/>
            <a:ext cx="6720837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C569682-B530-4F52-87B9-39464A0930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algn="ctr">
              <a:defRPr/>
            </a:lvl1pPr>
          </a:lstStyle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57852219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F59FCF-ACDF-495D-ACFA-15FCAC9EAEE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B3786E3-AB17-427E-8EF8-7FCB671A11D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833B4E9-7A16-448C-8BE6-B14941A348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579212F5-5835-49FF-836F-5E3008A0ED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DE9D492B-E5EE-4D24-A087-57D739CFAC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7804258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AA31E395-94BD-4E79-8E42-9CD4EB33CA60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475542" y="758952"/>
            <a:ext cx="2954458" cy="4986002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79AA8A4-66BC-4E80-ABE3-F533F82B88C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758952" y="758952"/>
            <a:ext cx="7407586" cy="4986002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DDA4EA6-6A1A-48ED-9D79-A438561C7E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049B2BA-9250-4EBF-8820-10BDA5C1C62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1F914475-55F3-4C46-BAE2-E4D93E9E37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482044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3351BD-5252-4168-A69E-C6864AE297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748EEE-19C9-493B-836D-73B9E4A0BE1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47FA6BFE-11ED-4FB4-9F65-508B5B0F0D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90F536E-BEFF-4E0D-B4EC-39DE28C67C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6EE02AF-6FE1-4972-BD48-A82499AD67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9124874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38452EE-D9FC-4E51-9BFF-141F9192339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63051" y="2414016"/>
            <a:ext cx="10666949" cy="3099816"/>
          </a:xfrm>
        </p:spPr>
        <p:txBody>
          <a:bodyPr anchor="t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1E086C4-4949-4E7A-A182-6709496A1C3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758952" y="1389888"/>
            <a:ext cx="10671048" cy="822960"/>
          </a:xfrm>
        </p:spPr>
        <p:txBody>
          <a:bodyPr anchor="ctr">
            <a:normAutofit/>
          </a:bodyPr>
          <a:lstStyle>
            <a:lvl1pPr marL="0" indent="0">
              <a:buNone/>
              <a:defRPr sz="2000" i="1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D12BC88-6A2B-4851-9568-23A4B74D9F9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D882CFE5-65C3-4F46-9141-4645455947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321B390-4E13-4481-AC02-FF126656C4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4401588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40E02F8-47BB-4D30-8EFE-69C9222D9EC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184648" y="758952"/>
            <a:ext cx="6245352" cy="224028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A844D33-6BF0-4205-A542-8537E351593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184647" y="3273551"/>
            <a:ext cx="6245351" cy="224028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9" name="Date Placeholder 8">
            <a:extLst>
              <a:ext uri="{FF2B5EF4-FFF2-40B4-BE49-F238E27FC236}">
                <a16:creationId xmlns:a16="http://schemas.microsoft.com/office/drawing/2014/main" id="{D6953A83-D2BE-4015-8D64-BE93DDFE5D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10" name="Footer Placeholder 9">
            <a:extLst>
              <a:ext uri="{FF2B5EF4-FFF2-40B4-BE49-F238E27FC236}">
                <a16:creationId xmlns:a16="http://schemas.microsoft.com/office/drawing/2014/main" id="{BA849E67-05F9-4033-B033-74D6B8C8E7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11" name="Slide Number Placeholder 10">
            <a:extLst>
              <a:ext uri="{FF2B5EF4-FFF2-40B4-BE49-F238E27FC236}">
                <a16:creationId xmlns:a16="http://schemas.microsoft.com/office/drawing/2014/main" id="{DFAAC6AA-CFFB-438F-9327-DDB023E2E1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BA4960CB-ABA7-4442-AB15-FE444F23C6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4831337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8348291-9C7D-407E-8D07-FA3A323EA97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184648" y="758952"/>
            <a:ext cx="6245352" cy="548640"/>
          </a:xfrm>
        </p:spPr>
        <p:txBody>
          <a:bodyPr anchor="b"/>
          <a:lstStyle>
            <a:lvl1pPr marL="0" indent="0">
              <a:buNone/>
              <a:defRPr sz="2200" b="0" i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1A192D2-8BA6-4A4D-814D-AD37A2A10AC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190323" y="1377198"/>
            <a:ext cx="6239675" cy="1828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586FD4BC-C948-41C4-BA24-5D26147E1C9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184647" y="3319548"/>
            <a:ext cx="6245351" cy="548640"/>
          </a:xfrm>
        </p:spPr>
        <p:txBody>
          <a:bodyPr anchor="b"/>
          <a:lstStyle>
            <a:lvl1pPr marL="0" indent="0">
              <a:buNone/>
              <a:defRPr sz="2200" b="0" i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412E359C-F73D-4F1B-9F9A-6D628567105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184646" y="3932372"/>
            <a:ext cx="6245352" cy="18288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10" name="Title 9">
            <a:extLst>
              <a:ext uri="{FF2B5EF4-FFF2-40B4-BE49-F238E27FC236}">
                <a16:creationId xmlns:a16="http://schemas.microsoft.com/office/drawing/2014/main" id="{D76B63AE-38FF-40DD-A543-32DD98E6BD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2" name="Date Placeholder 11">
            <a:extLst>
              <a:ext uri="{FF2B5EF4-FFF2-40B4-BE49-F238E27FC236}">
                <a16:creationId xmlns:a16="http://schemas.microsoft.com/office/drawing/2014/main" id="{C686C0EB-E082-4BAB-99E8-B42F3C28B2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13" name="Footer Placeholder 12">
            <a:extLst>
              <a:ext uri="{FF2B5EF4-FFF2-40B4-BE49-F238E27FC236}">
                <a16:creationId xmlns:a16="http://schemas.microsoft.com/office/drawing/2014/main" id="{B3CB0152-BA1F-48C7-A66F-3ADB51C94B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14" name="Slide Number Placeholder 13">
            <a:extLst>
              <a:ext uri="{FF2B5EF4-FFF2-40B4-BE49-F238E27FC236}">
                <a16:creationId xmlns:a16="http://schemas.microsoft.com/office/drawing/2014/main" id="{BD1C21B3-5CF6-415F-8295-EED3DF5CB5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770155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D470D5-4EB9-4410-A8AE-6D85F19239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5887FB59-BA77-4864-B9E8-994851250CB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7" name="Footer Placeholder 6">
            <a:extLst>
              <a:ext uri="{FF2B5EF4-FFF2-40B4-BE49-F238E27FC236}">
                <a16:creationId xmlns:a16="http://schemas.microsoft.com/office/drawing/2014/main" id="{B6F0BC0B-BA67-455B-B567-1473DF0628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8" name="Slide Number Placeholder 7">
            <a:extLst>
              <a:ext uri="{FF2B5EF4-FFF2-40B4-BE49-F238E27FC236}">
                <a16:creationId xmlns:a16="http://schemas.microsoft.com/office/drawing/2014/main" id="{2CF0BCF3-6FB5-4529-AA6A-A31467351E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2207375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4BF1315B-6865-4A5A-91C1-B753390389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D536720-08C7-43DE-8EB5-CAB52D0E96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D2477AF-B012-491C-AE42-22DE1203BE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67392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ED183AC-72A9-43F5-A1B3-1D7A6A4C7EE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758951"/>
            <a:ext cx="6245352" cy="4754881"/>
          </a:xfrm>
        </p:spPr>
        <p:txBody>
          <a:bodyPr>
            <a:normAutofit/>
          </a:bodyPr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4045592-52ED-4270-ACBB-BCC528DAC40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758953" y="3815080"/>
            <a:ext cx="3831336" cy="1698752"/>
          </a:xfrm>
        </p:spPr>
        <p:txBody>
          <a:bodyPr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Date Placeholder 8">
            <a:extLst>
              <a:ext uri="{FF2B5EF4-FFF2-40B4-BE49-F238E27FC236}">
                <a16:creationId xmlns:a16="http://schemas.microsoft.com/office/drawing/2014/main" id="{99A93518-F9B5-418F-9883-BEF8359B04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10" name="Footer Placeholder 9">
            <a:extLst>
              <a:ext uri="{FF2B5EF4-FFF2-40B4-BE49-F238E27FC236}">
                <a16:creationId xmlns:a16="http://schemas.microsoft.com/office/drawing/2014/main" id="{27B9FFE7-C4AB-425B-9B56-E412C72212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11" name="Slide Number Placeholder 10">
            <a:extLst>
              <a:ext uri="{FF2B5EF4-FFF2-40B4-BE49-F238E27FC236}">
                <a16:creationId xmlns:a16="http://schemas.microsoft.com/office/drawing/2014/main" id="{59231052-EBA8-4781-B28A-2FEA8BE523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CBDBF9E7-F686-4FA1-9BA5-69BDD014B0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58952" y="758952"/>
            <a:ext cx="3831336" cy="293017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538648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116CF06-B27C-4DC4-981D-38E31997BD1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758951"/>
            <a:ext cx="6245352" cy="4754881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1976E66-2CB3-4F47-97F6-077C4281831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758952" y="3794760"/>
            <a:ext cx="3831336" cy="1719072"/>
          </a:xfrm>
        </p:spPr>
        <p:txBody>
          <a:bodyPr>
            <a:normAutofit/>
          </a:bodyPr>
          <a:lstStyle>
            <a:lvl1pPr marL="0" indent="0">
              <a:buNone/>
              <a:defRPr sz="2000" baseline="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9" name="Date Placeholder 8">
            <a:extLst>
              <a:ext uri="{FF2B5EF4-FFF2-40B4-BE49-F238E27FC236}">
                <a16:creationId xmlns:a16="http://schemas.microsoft.com/office/drawing/2014/main" id="{71414C9F-CBBD-4D5E-A831-BC0CDFEBCE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10" name="Footer Placeholder 9">
            <a:extLst>
              <a:ext uri="{FF2B5EF4-FFF2-40B4-BE49-F238E27FC236}">
                <a16:creationId xmlns:a16="http://schemas.microsoft.com/office/drawing/2014/main" id="{F58DC0C8-B580-442D-8DAC-4F0F869B1F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algn="l"/>
            <a:endParaRPr lang="en-US" dirty="0"/>
          </a:p>
        </p:txBody>
      </p:sp>
      <p:sp>
        <p:nvSpPr>
          <p:cNvPr id="11" name="Slide Number Placeholder 10">
            <a:extLst>
              <a:ext uri="{FF2B5EF4-FFF2-40B4-BE49-F238E27FC236}">
                <a16:creationId xmlns:a16="http://schemas.microsoft.com/office/drawing/2014/main" id="{1B0D29E8-DFEE-49AB-83AF-85FF25252A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D0EAAF1B-6B6E-4D37-8F57-E403C6371A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58952" y="758952"/>
            <a:ext cx="3831336" cy="292608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2044142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 /><Relationship Id="rId3" Type="http://schemas.openxmlformats.org/officeDocument/2006/relationships/slideLayout" Target="../slideLayouts/slideLayout3.xml" /><Relationship Id="rId7" Type="http://schemas.openxmlformats.org/officeDocument/2006/relationships/slideLayout" Target="../slideLayouts/slideLayout7.xml" /><Relationship Id="rId12" Type="http://schemas.openxmlformats.org/officeDocument/2006/relationships/theme" Target="../theme/theme1.xml" /><Relationship Id="rId2" Type="http://schemas.openxmlformats.org/officeDocument/2006/relationships/slideLayout" Target="../slideLayouts/slideLayout2.xml" /><Relationship Id="rId1" Type="http://schemas.openxmlformats.org/officeDocument/2006/relationships/slideLayout" Target="../slideLayouts/slideLayout1.xml" /><Relationship Id="rId6" Type="http://schemas.openxmlformats.org/officeDocument/2006/relationships/slideLayout" Target="../slideLayouts/slideLayout6.xml" /><Relationship Id="rId11" Type="http://schemas.openxmlformats.org/officeDocument/2006/relationships/slideLayout" Target="../slideLayouts/slideLayout11.xml" /><Relationship Id="rId5" Type="http://schemas.openxmlformats.org/officeDocument/2006/relationships/slideLayout" Target="../slideLayouts/slideLayout5.xml" /><Relationship Id="rId10" Type="http://schemas.openxmlformats.org/officeDocument/2006/relationships/slideLayout" Target="../slideLayouts/slideLayout10.xml" /><Relationship Id="rId4" Type="http://schemas.openxmlformats.org/officeDocument/2006/relationships/slideLayout" Target="../slideLayouts/slideLayout4.xml" /><Relationship Id="rId9" Type="http://schemas.openxmlformats.org/officeDocument/2006/relationships/slideLayout" Target="../slideLayouts/slideLayout9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 title="Page Number Shape">
            <a:extLst>
              <a:ext uri="{FF2B5EF4-FFF2-40B4-BE49-F238E27FC236}">
                <a16:creationId xmlns:a16="http://schemas.microsoft.com/office/drawing/2014/main" id="{72411438-92A5-42B0-9C54-EA4FB32ACB5E}"/>
              </a:ext>
            </a:extLst>
          </p:cNvPr>
          <p:cNvSpPr/>
          <p:nvPr/>
        </p:nvSpPr>
        <p:spPr bwMode="auto">
          <a:xfrm>
            <a:off x="11784011" y="5778801"/>
            <a:ext cx="407988" cy="819150"/>
          </a:xfrm>
          <a:custGeom>
            <a:avLst/>
            <a:gdLst/>
            <a:ahLst/>
            <a:cxnLst/>
            <a:rect l="0" t="0" r="r" b="b"/>
            <a:pathLst>
              <a:path w="1799" h="3612">
                <a:moveTo>
                  <a:pt x="1799" y="0"/>
                </a:moveTo>
                <a:lnTo>
                  <a:pt x="1799" y="3612"/>
                </a:lnTo>
                <a:lnTo>
                  <a:pt x="1686" y="3609"/>
                </a:lnTo>
                <a:lnTo>
                  <a:pt x="1574" y="3598"/>
                </a:lnTo>
                <a:lnTo>
                  <a:pt x="1464" y="3581"/>
                </a:lnTo>
                <a:lnTo>
                  <a:pt x="1357" y="3557"/>
                </a:lnTo>
                <a:lnTo>
                  <a:pt x="1251" y="3527"/>
                </a:lnTo>
                <a:lnTo>
                  <a:pt x="1150" y="3490"/>
                </a:lnTo>
                <a:lnTo>
                  <a:pt x="1050" y="3448"/>
                </a:lnTo>
                <a:lnTo>
                  <a:pt x="953" y="3401"/>
                </a:lnTo>
                <a:lnTo>
                  <a:pt x="860" y="3347"/>
                </a:lnTo>
                <a:lnTo>
                  <a:pt x="771" y="3289"/>
                </a:lnTo>
                <a:lnTo>
                  <a:pt x="686" y="3224"/>
                </a:lnTo>
                <a:lnTo>
                  <a:pt x="604" y="3156"/>
                </a:lnTo>
                <a:lnTo>
                  <a:pt x="527" y="3083"/>
                </a:lnTo>
                <a:lnTo>
                  <a:pt x="454" y="3005"/>
                </a:lnTo>
                <a:lnTo>
                  <a:pt x="386" y="2923"/>
                </a:lnTo>
                <a:lnTo>
                  <a:pt x="323" y="2838"/>
                </a:lnTo>
                <a:lnTo>
                  <a:pt x="265" y="2748"/>
                </a:lnTo>
                <a:lnTo>
                  <a:pt x="211" y="2655"/>
                </a:lnTo>
                <a:lnTo>
                  <a:pt x="163" y="2559"/>
                </a:lnTo>
                <a:lnTo>
                  <a:pt x="121" y="2459"/>
                </a:lnTo>
                <a:lnTo>
                  <a:pt x="85" y="2356"/>
                </a:lnTo>
                <a:lnTo>
                  <a:pt x="55" y="2251"/>
                </a:lnTo>
                <a:lnTo>
                  <a:pt x="32" y="2143"/>
                </a:lnTo>
                <a:lnTo>
                  <a:pt x="14" y="2033"/>
                </a:lnTo>
                <a:lnTo>
                  <a:pt x="4" y="1920"/>
                </a:lnTo>
                <a:lnTo>
                  <a:pt x="0" y="1806"/>
                </a:lnTo>
                <a:lnTo>
                  <a:pt x="4" y="1692"/>
                </a:lnTo>
                <a:lnTo>
                  <a:pt x="14" y="1580"/>
                </a:lnTo>
                <a:lnTo>
                  <a:pt x="32" y="1469"/>
                </a:lnTo>
                <a:lnTo>
                  <a:pt x="55" y="1362"/>
                </a:lnTo>
                <a:lnTo>
                  <a:pt x="85" y="1256"/>
                </a:lnTo>
                <a:lnTo>
                  <a:pt x="121" y="1154"/>
                </a:lnTo>
                <a:lnTo>
                  <a:pt x="163" y="1054"/>
                </a:lnTo>
                <a:lnTo>
                  <a:pt x="211" y="958"/>
                </a:lnTo>
                <a:lnTo>
                  <a:pt x="265" y="864"/>
                </a:lnTo>
                <a:lnTo>
                  <a:pt x="323" y="774"/>
                </a:lnTo>
                <a:lnTo>
                  <a:pt x="386" y="689"/>
                </a:lnTo>
                <a:lnTo>
                  <a:pt x="454" y="607"/>
                </a:lnTo>
                <a:lnTo>
                  <a:pt x="527" y="529"/>
                </a:lnTo>
                <a:lnTo>
                  <a:pt x="604" y="456"/>
                </a:lnTo>
                <a:lnTo>
                  <a:pt x="686" y="388"/>
                </a:lnTo>
                <a:lnTo>
                  <a:pt x="771" y="325"/>
                </a:lnTo>
                <a:lnTo>
                  <a:pt x="860" y="266"/>
                </a:lnTo>
                <a:lnTo>
                  <a:pt x="953" y="212"/>
                </a:lnTo>
                <a:lnTo>
                  <a:pt x="1050" y="164"/>
                </a:lnTo>
                <a:lnTo>
                  <a:pt x="1150" y="122"/>
                </a:lnTo>
                <a:lnTo>
                  <a:pt x="1251" y="85"/>
                </a:lnTo>
                <a:lnTo>
                  <a:pt x="1357" y="55"/>
                </a:lnTo>
                <a:lnTo>
                  <a:pt x="1464" y="32"/>
                </a:lnTo>
                <a:lnTo>
                  <a:pt x="1574" y="14"/>
                </a:lnTo>
                <a:lnTo>
                  <a:pt x="1686" y="5"/>
                </a:lnTo>
                <a:lnTo>
                  <a:pt x="1799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anchor="ctr"/>
          <a:lstStyle/>
          <a:p>
            <a:endParaRPr lang="en-US"/>
          </a:p>
        </p:txBody>
      </p:sp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D56E4D8-47B6-4DEC-BD29-B3B6ED4CC73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58952" y="758952"/>
            <a:ext cx="3831336" cy="475488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F0F5D4C-4873-4052-A294-99CCB9421C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184648" y="758952"/>
            <a:ext cx="6245352" cy="475488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41D62B3-3490-46B4-A10E-33FCE4A1FBB5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7616952" y="6007608"/>
            <a:ext cx="381304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spc="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pPr algn="r"/>
            <a:fld id="{53BEF823-48A5-43FC-BE03-E79964288B41}" type="datetimeFigureOut">
              <a:rPr lang="en-US" smtClean="0"/>
              <a:pPr algn="r"/>
              <a:t>6/11/2021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97424CB1-7D5F-4F52-9F99-7068F5819E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758952" y="6007608"/>
            <a:ext cx="3831336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spc="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pPr algn="l"/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A1F9CC9-1431-4569-B2F1-D0481495538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1786616" y="6007608"/>
            <a:ext cx="411480" cy="365125"/>
          </a:xfrm>
          <a:prstGeom prst="rect">
            <a:avLst/>
          </a:prstGeom>
        </p:spPr>
        <p:txBody>
          <a:bodyPr vert="horz" lIns="45720" tIns="45720" rIns="45720" bIns="45720" rtlCol="0" anchor="ctr"/>
          <a:lstStyle>
            <a:lvl1pPr algn="r">
              <a:defRPr sz="900" b="1">
                <a:solidFill>
                  <a:schemeClr val="bg1"/>
                </a:solidFill>
              </a:defRPr>
            </a:lvl1pPr>
          </a:lstStyle>
          <a:p>
            <a:pPr algn="ctr"/>
            <a:fld id="{D79E6812-DF0E-4B88-AFAA-EAC7168F54C0}" type="slidenum">
              <a:rPr lang="en-US" smtClean="0"/>
              <a:pPr algn="ctr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586570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20" r:id="rId1"/>
    <p:sldLayoutId id="2147483721" r:id="rId2"/>
    <p:sldLayoutId id="2147483722" r:id="rId3"/>
    <p:sldLayoutId id="2147483723" r:id="rId4"/>
    <p:sldLayoutId id="2147483724" r:id="rId5"/>
    <p:sldLayoutId id="2147483718" r:id="rId6"/>
    <p:sldLayoutId id="2147483714" r:id="rId7"/>
    <p:sldLayoutId id="2147483715" r:id="rId8"/>
    <p:sldLayoutId id="2147483716" r:id="rId9"/>
    <p:sldLayoutId id="2147483717" r:id="rId10"/>
    <p:sldLayoutId id="214748371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6000" i="1" kern="1200" spc="100" baseline="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lnSpc>
          <a:spcPct val="110000"/>
        </a:lnSpc>
        <a:spcBef>
          <a:spcPts val="400"/>
        </a:spcBef>
        <a:spcAft>
          <a:spcPts val="400"/>
        </a:spcAft>
        <a:buClrTx/>
        <a:buFont typeface="Arial" panose="020B0604020202020204" pitchFamily="34" charset="0"/>
        <a:buChar char="•"/>
        <a:defRPr sz="20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1pPr>
      <a:lvl2pPr marL="182880" indent="0" algn="l" defTabSz="914400" rtl="0" eaLnBrk="1" latinLnBrk="0" hangingPunct="1">
        <a:lnSpc>
          <a:spcPct val="110000"/>
        </a:lnSpc>
        <a:spcBef>
          <a:spcPts val="400"/>
        </a:spcBef>
        <a:spcAft>
          <a:spcPts val="400"/>
        </a:spcAft>
        <a:buClrTx/>
        <a:buFont typeface="Arial" panose="020B0604020202020204" pitchFamily="34" charset="0"/>
        <a:buNone/>
        <a:defRPr sz="1800" i="1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2pPr>
      <a:lvl3pPr marL="182880" indent="-182880" algn="l" defTabSz="914400" rtl="0" eaLnBrk="1" latinLnBrk="0" hangingPunct="1">
        <a:lnSpc>
          <a:spcPct val="110000"/>
        </a:lnSpc>
        <a:spcBef>
          <a:spcPts val="400"/>
        </a:spcBef>
        <a:spcAft>
          <a:spcPts val="400"/>
        </a:spcAft>
        <a:buClrTx/>
        <a:buFont typeface="Arial" panose="020B0604020202020204" pitchFamily="34" charset="0"/>
        <a:buChar char="•"/>
        <a:defRPr sz="16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3pPr>
      <a:lvl4pPr marL="182880" indent="0" algn="l" defTabSz="914400" rtl="0" eaLnBrk="1" latinLnBrk="0" hangingPunct="1">
        <a:lnSpc>
          <a:spcPct val="110000"/>
        </a:lnSpc>
        <a:spcBef>
          <a:spcPts val="400"/>
        </a:spcBef>
        <a:spcAft>
          <a:spcPts val="400"/>
        </a:spcAft>
        <a:buClrTx/>
        <a:buFont typeface="Arial" panose="020B0604020202020204" pitchFamily="34" charset="0"/>
        <a:buNone/>
        <a:defRPr sz="1400" i="1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4pPr>
      <a:lvl5pPr marL="182880" indent="-182880" algn="l" defTabSz="914400" rtl="0" eaLnBrk="1" latinLnBrk="0" hangingPunct="1">
        <a:lnSpc>
          <a:spcPct val="110000"/>
        </a:lnSpc>
        <a:spcBef>
          <a:spcPts val="400"/>
        </a:spcBef>
        <a:spcAft>
          <a:spcPts val="400"/>
        </a:spcAft>
        <a:buClrTx/>
        <a:buFont typeface="Arial" panose="020B0604020202020204" pitchFamily="34" charset="0"/>
        <a:buChar char="•"/>
        <a:defRPr sz="1400" kern="1200">
          <a:solidFill>
            <a:schemeClr val="tx1">
              <a:lumMod val="85000"/>
              <a:lumOff val="15000"/>
            </a:schemeClr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 /><Relationship Id="rId1" Type="http://schemas.openxmlformats.org/officeDocument/2006/relationships/slideLayout" Target="../slideLayouts/slideLayout1.xml" 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tint val="98000"/>
            <a:satMod val="17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7" name="Rectangle 8">
            <a:extLst>
              <a:ext uri="{FF2B5EF4-FFF2-40B4-BE49-F238E27FC236}">
                <a16:creationId xmlns:a16="http://schemas.microsoft.com/office/drawing/2014/main" id="{55B419A7-F817-4767-8CCB-FB0E189C4AC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23B6FF65-9B65-472E-AACA-E34B6FB0ACD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078991" y="893935"/>
            <a:ext cx="5364937" cy="3339390"/>
          </a:xfrm>
        </p:spPr>
        <p:txBody>
          <a:bodyPr anchor="ctr">
            <a:normAutofit/>
          </a:bodyPr>
          <a:lstStyle/>
          <a:p>
            <a:r>
              <a:rPr lang="en-CA" sz="6000" dirty="0"/>
              <a:t>MapleBrains</a:t>
            </a:r>
            <a:br>
              <a:rPr lang="en-CA" sz="6000" dirty="0"/>
            </a:br>
            <a:r>
              <a:rPr lang="en-CA" sz="6000" dirty="0"/>
              <a:t>Technologies</a:t>
            </a:r>
            <a:br>
              <a:rPr lang="en-CA" sz="6000" dirty="0"/>
            </a:br>
            <a:r>
              <a:rPr lang="en-CA" sz="6000" dirty="0"/>
              <a:t>Inc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B34CDB48-EF81-4941-8BA2-4EFE382C7ECA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078992" y="4876803"/>
            <a:ext cx="5364936" cy="909848"/>
          </a:xfrm>
        </p:spPr>
        <p:txBody>
          <a:bodyPr anchor="t">
            <a:normAutofit/>
          </a:bodyPr>
          <a:lstStyle/>
          <a:p>
            <a:r>
              <a:rPr lang="en-CA" dirty="0"/>
              <a:t>Custom eCommerce Websites and Application Systems</a:t>
            </a:r>
          </a:p>
        </p:txBody>
      </p:sp>
      <p:cxnSp>
        <p:nvCxnSpPr>
          <p:cNvPr id="18" name="Straight Connector 10">
            <a:extLst>
              <a:ext uri="{FF2B5EF4-FFF2-40B4-BE49-F238E27FC236}">
                <a16:creationId xmlns:a16="http://schemas.microsoft.com/office/drawing/2014/main" id="{E3B95BE3-D5B2-4F38-9A01-17866C9FBA6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H="1">
            <a:off x="1140408" y="4555071"/>
            <a:ext cx="5303520" cy="0"/>
          </a:xfrm>
          <a:prstGeom prst="line">
            <a:avLst/>
          </a:prstGeom>
          <a:ln w="19050"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19" name="Picture 3" descr="A line of binary code">
            <a:extLst>
              <a:ext uri="{FF2B5EF4-FFF2-40B4-BE49-F238E27FC236}">
                <a16:creationId xmlns:a16="http://schemas.microsoft.com/office/drawing/2014/main" id="{1CD30757-A6B7-4107-B1FE-94D6E2C4C83B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9797" r="26097" b="-1"/>
          <a:stretch/>
        </p:blipFill>
        <p:spPr>
          <a:xfrm>
            <a:off x="6976934" y="10"/>
            <a:ext cx="5215066" cy="6857990"/>
          </a:xfrm>
          <a:custGeom>
            <a:avLst/>
            <a:gdLst/>
            <a:ahLst/>
            <a:cxnLst/>
            <a:rect l="l" t="t" r="r" b="b"/>
            <a:pathLst>
              <a:path w="5215066" h="6858000">
                <a:moveTo>
                  <a:pt x="2017353" y="0"/>
                </a:moveTo>
                <a:lnTo>
                  <a:pt x="5215066" y="0"/>
                </a:lnTo>
                <a:lnTo>
                  <a:pt x="5215066" y="6858000"/>
                </a:lnTo>
                <a:lnTo>
                  <a:pt x="1292431" y="6858000"/>
                </a:lnTo>
                <a:lnTo>
                  <a:pt x="1012702" y="6549681"/>
                </a:lnTo>
                <a:cubicBezTo>
                  <a:pt x="380046" y="5781733"/>
                  <a:pt x="0" y="4797206"/>
                  <a:pt x="0" y="3723759"/>
                </a:cubicBezTo>
                <a:cubicBezTo>
                  <a:pt x="0" y="2190263"/>
                  <a:pt x="775604" y="838237"/>
                  <a:pt x="1955279" y="39865"/>
                </a:cubicBezTo>
                <a:close/>
              </a:path>
            </a:pathLst>
          </a:custGeom>
        </p:spPr>
      </p:pic>
      <p:sp>
        <p:nvSpPr>
          <p:cNvPr id="20" name="Freeform 6">
            <a:extLst>
              <a:ext uri="{FF2B5EF4-FFF2-40B4-BE49-F238E27FC236}">
                <a16:creationId xmlns:a16="http://schemas.microsoft.com/office/drawing/2014/main" id="{ADA271CD-3011-4A05-B4A3-80F1794684F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784011" y="5788152"/>
            <a:ext cx="407988" cy="819150"/>
          </a:xfrm>
          <a:custGeom>
            <a:avLst/>
            <a:gdLst/>
            <a:ahLst/>
            <a:cxnLst/>
            <a:rect l="0" t="0" r="r" b="b"/>
            <a:pathLst>
              <a:path w="1799" h="3612">
                <a:moveTo>
                  <a:pt x="1799" y="0"/>
                </a:moveTo>
                <a:lnTo>
                  <a:pt x="1799" y="3612"/>
                </a:lnTo>
                <a:lnTo>
                  <a:pt x="1686" y="3609"/>
                </a:lnTo>
                <a:lnTo>
                  <a:pt x="1574" y="3598"/>
                </a:lnTo>
                <a:lnTo>
                  <a:pt x="1464" y="3581"/>
                </a:lnTo>
                <a:lnTo>
                  <a:pt x="1357" y="3557"/>
                </a:lnTo>
                <a:lnTo>
                  <a:pt x="1251" y="3527"/>
                </a:lnTo>
                <a:lnTo>
                  <a:pt x="1150" y="3490"/>
                </a:lnTo>
                <a:lnTo>
                  <a:pt x="1050" y="3448"/>
                </a:lnTo>
                <a:lnTo>
                  <a:pt x="953" y="3401"/>
                </a:lnTo>
                <a:lnTo>
                  <a:pt x="860" y="3347"/>
                </a:lnTo>
                <a:lnTo>
                  <a:pt x="771" y="3289"/>
                </a:lnTo>
                <a:lnTo>
                  <a:pt x="686" y="3224"/>
                </a:lnTo>
                <a:lnTo>
                  <a:pt x="604" y="3156"/>
                </a:lnTo>
                <a:lnTo>
                  <a:pt x="527" y="3083"/>
                </a:lnTo>
                <a:lnTo>
                  <a:pt x="454" y="3005"/>
                </a:lnTo>
                <a:lnTo>
                  <a:pt x="386" y="2923"/>
                </a:lnTo>
                <a:lnTo>
                  <a:pt x="323" y="2838"/>
                </a:lnTo>
                <a:lnTo>
                  <a:pt x="265" y="2748"/>
                </a:lnTo>
                <a:lnTo>
                  <a:pt x="211" y="2655"/>
                </a:lnTo>
                <a:lnTo>
                  <a:pt x="163" y="2559"/>
                </a:lnTo>
                <a:lnTo>
                  <a:pt x="121" y="2459"/>
                </a:lnTo>
                <a:lnTo>
                  <a:pt x="85" y="2356"/>
                </a:lnTo>
                <a:lnTo>
                  <a:pt x="55" y="2251"/>
                </a:lnTo>
                <a:lnTo>
                  <a:pt x="32" y="2143"/>
                </a:lnTo>
                <a:lnTo>
                  <a:pt x="14" y="2033"/>
                </a:lnTo>
                <a:lnTo>
                  <a:pt x="4" y="1920"/>
                </a:lnTo>
                <a:lnTo>
                  <a:pt x="0" y="1806"/>
                </a:lnTo>
                <a:lnTo>
                  <a:pt x="4" y="1692"/>
                </a:lnTo>
                <a:lnTo>
                  <a:pt x="14" y="1580"/>
                </a:lnTo>
                <a:lnTo>
                  <a:pt x="32" y="1469"/>
                </a:lnTo>
                <a:lnTo>
                  <a:pt x="55" y="1362"/>
                </a:lnTo>
                <a:lnTo>
                  <a:pt x="85" y="1256"/>
                </a:lnTo>
                <a:lnTo>
                  <a:pt x="121" y="1154"/>
                </a:lnTo>
                <a:lnTo>
                  <a:pt x="163" y="1054"/>
                </a:lnTo>
                <a:lnTo>
                  <a:pt x="211" y="958"/>
                </a:lnTo>
                <a:lnTo>
                  <a:pt x="265" y="864"/>
                </a:lnTo>
                <a:lnTo>
                  <a:pt x="323" y="774"/>
                </a:lnTo>
                <a:lnTo>
                  <a:pt x="386" y="689"/>
                </a:lnTo>
                <a:lnTo>
                  <a:pt x="454" y="607"/>
                </a:lnTo>
                <a:lnTo>
                  <a:pt x="527" y="529"/>
                </a:lnTo>
                <a:lnTo>
                  <a:pt x="604" y="456"/>
                </a:lnTo>
                <a:lnTo>
                  <a:pt x="686" y="388"/>
                </a:lnTo>
                <a:lnTo>
                  <a:pt x="771" y="325"/>
                </a:lnTo>
                <a:lnTo>
                  <a:pt x="860" y="266"/>
                </a:lnTo>
                <a:lnTo>
                  <a:pt x="953" y="212"/>
                </a:lnTo>
                <a:lnTo>
                  <a:pt x="1050" y="164"/>
                </a:lnTo>
                <a:lnTo>
                  <a:pt x="1150" y="122"/>
                </a:lnTo>
                <a:lnTo>
                  <a:pt x="1251" y="85"/>
                </a:lnTo>
                <a:lnTo>
                  <a:pt x="1357" y="55"/>
                </a:lnTo>
                <a:lnTo>
                  <a:pt x="1464" y="32"/>
                </a:lnTo>
                <a:lnTo>
                  <a:pt x="1574" y="14"/>
                </a:lnTo>
                <a:lnTo>
                  <a:pt x="1686" y="5"/>
                </a:lnTo>
                <a:lnTo>
                  <a:pt x="1799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18753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886416-77FD-45F2-B844-B0CEBC8EA5C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CA" sz="4000" dirty="0"/>
              <a:t>MapleBrains</a:t>
            </a:r>
            <a:br>
              <a:rPr lang="en-CA" sz="4000" dirty="0"/>
            </a:br>
            <a:r>
              <a:rPr lang="en-CA" sz="4000" dirty="0"/>
              <a:t>Technologies</a:t>
            </a:r>
            <a:br>
              <a:rPr lang="en-CA" sz="4000" dirty="0"/>
            </a:br>
            <a:r>
              <a:rPr lang="en-CA" sz="4000" dirty="0"/>
              <a:t>Inc.</a:t>
            </a:r>
            <a:br>
              <a:rPr lang="en-CA" sz="4000" dirty="0"/>
            </a:br>
            <a:br>
              <a:rPr lang="en-CA" sz="4000" dirty="0"/>
            </a:br>
            <a:br>
              <a:rPr lang="en-CA" sz="4000" dirty="0"/>
            </a:br>
            <a:br>
              <a:rPr lang="en-CA" sz="4000" dirty="0"/>
            </a:br>
            <a:r>
              <a:rPr lang="en-CA" sz="4000" dirty="0"/>
              <a:t>Why eCommerce?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64A20C0-E878-45C9-9543-CD1A87A9004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CA" dirty="0"/>
              <a:t>Do you have a retail shop that you’re struggling to maintain due to the high cost of overhead? </a:t>
            </a:r>
          </a:p>
          <a:p>
            <a:pPr marL="0" indent="0">
              <a:buNone/>
            </a:pPr>
            <a:r>
              <a:rPr lang="en-CA" dirty="0"/>
              <a:t>Have you had to close down because COVID has led everyone to shop online and you aren’t equipped to use only an online platform?</a:t>
            </a:r>
          </a:p>
          <a:p>
            <a:pPr marL="0" indent="0">
              <a:buNone/>
            </a:pPr>
            <a:endParaRPr lang="en-CA" dirty="0"/>
          </a:p>
          <a:p>
            <a:pPr marL="0" indent="0">
              <a:buNone/>
            </a:pPr>
            <a:r>
              <a:rPr lang="en-CA" dirty="0"/>
              <a:t>eCommerce has become the new way of shopping. Gone are the days where shoppers go to stores to browse. Even if they do physically visit the store to make a purchase, they will ‘browse’ the online shop first and arrange quick pick-up.</a:t>
            </a:r>
          </a:p>
        </p:txBody>
      </p:sp>
    </p:spTree>
    <p:extLst>
      <p:ext uri="{BB962C8B-B14F-4D97-AF65-F5344CB8AC3E}">
        <p14:creationId xmlns:p14="http://schemas.microsoft.com/office/powerpoint/2010/main" val="76446687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C5176844-69C3-4F79-BE38-EA5BDDF4FEA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5315DA55-0C0D-4292-B5CC-A920CF36901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999" cy="3429000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8AA2F45-71F6-4338-BF99-60856FBD37D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58952" y="352044"/>
            <a:ext cx="10671048" cy="2724912"/>
          </a:xfrm>
        </p:spPr>
        <p:txBody>
          <a:bodyPr anchor="ctr">
            <a:normAutofit/>
          </a:bodyPr>
          <a:lstStyle/>
          <a:p>
            <a:r>
              <a:rPr lang="en-CA" dirty="0">
                <a:solidFill>
                  <a:schemeClr val="bg1"/>
                </a:solidFill>
              </a:rPr>
              <a:t>MapleBrains Technologies Inc</a:t>
            </a:r>
            <a:br>
              <a:rPr lang="en-CA" dirty="0">
                <a:solidFill>
                  <a:schemeClr val="bg1"/>
                </a:solidFill>
              </a:rPr>
            </a:br>
            <a:br>
              <a:rPr lang="en-CA" sz="4000" dirty="0">
                <a:solidFill>
                  <a:schemeClr val="bg1"/>
                </a:solidFill>
              </a:rPr>
            </a:br>
            <a:r>
              <a:rPr lang="en-CA" sz="4000" dirty="0">
                <a:solidFill>
                  <a:schemeClr val="bg1"/>
                </a:solidFill>
              </a:rPr>
              <a:t>Why MapleBrains?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01A0C2F-FC2A-4FE4-AB84-29E777B18FCE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58824" y="3750732"/>
            <a:ext cx="10671176" cy="2032831"/>
          </a:xfrm>
        </p:spPr>
        <p:txBody>
          <a:bodyPr>
            <a:normAutofit fontScale="92500" lnSpcReduction="20000"/>
          </a:bodyPr>
          <a:lstStyle/>
          <a:p>
            <a:pPr marL="0" indent="0">
              <a:buNone/>
            </a:pPr>
            <a:r>
              <a:rPr lang="en-CA" dirty="0"/>
              <a:t>MapleBrains specializes in custom eCommerce solutions to bring your retail establishment into an online platform that suits the evolving market. </a:t>
            </a:r>
          </a:p>
          <a:p>
            <a:pPr marL="0" indent="0">
              <a:buNone/>
            </a:pPr>
            <a:r>
              <a:rPr lang="en-CA" dirty="0"/>
              <a:t>We </a:t>
            </a:r>
            <a:r>
              <a:rPr lang="fr-FR" dirty="0" err="1"/>
              <a:t>implement</a:t>
            </a:r>
            <a:r>
              <a:rPr lang="fr-FR" dirty="0"/>
              <a:t> future technologies and client management techniques to </a:t>
            </a:r>
            <a:r>
              <a:rPr lang="en-US" dirty="0"/>
              <a:t>deliver products that meet the highest standards among top development companies.</a:t>
            </a:r>
          </a:p>
          <a:p>
            <a:pPr marL="0" indent="0">
              <a:buNone/>
            </a:pPr>
            <a:endParaRPr lang="en-US" dirty="0"/>
          </a:p>
          <a:p>
            <a:pPr marL="0" indent="0">
              <a:buNone/>
            </a:pPr>
            <a:r>
              <a:rPr lang="en-CA" dirty="0"/>
              <a:t>https://maplebrains.com/services#web</a:t>
            </a:r>
          </a:p>
        </p:txBody>
      </p:sp>
      <p:sp>
        <p:nvSpPr>
          <p:cNvPr id="12" name="Freeform 6">
            <a:extLst>
              <a:ext uri="{FF2B5EF4-FFF2-40B4-BE49-F238E27FC236}">
                <a16:creationId xmlns:a16="http://schemas.microsoft.com/office/drawing/2014/main" id="{A101E513-AF74-4E9D-A31F-99664250722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784011" y="5783564"/>
            <a:ext cx="407988" cy="819150"/>
          </a:xfrm>
          <a:custGeom>
            <a:avLst/>
            <a:gdLst/>
            <a:ahLst/>
            <a:cxnLst/>
            <a:rect l="0" t="0" r="r" b="b"/>
            <a:pathLst>
              <a:path w="1799" h="3612">
                <a:moveTo>
                  <a:pt x="1799" y="0"/>
                </a:moveTo>
                <a:lnTo>
                  <a:pt x="1799" y="3612"/>
                </a:lnTo>
                <a:lnTo>
                  <a:pt x="1686" y="3609"/>
                </a:lnTo>
                <a:lnTo>
                  <a:pt x="1574" y="3598"/>
                </a:lnTo>
                <a:lnTo>
                  <a:pt x="1464" y="3581"/>
                </a:lnTo>
                <a:lnTo>
                  <a:pt x="1357" y="3557"/>
                </a:lnTo>
                <a:lnTo>
                  <a:pt x="1251" y="3527"/>
                </a:lnTo>
                <a:lnTo>
                  <a:pt x="1150" y="3490"/>
                </a:lnTo>
                <a:lnTo>
                  <a:pt x="1050" y="3448"/>
                </a:lnTo>
                <a:lnTo>
                  <a:pt x="953" y="3401"/>
                </a:lnTo>
                <a:lnTo>
                  <a:pt x="860" y="3347"/>
                </a:lnTo>
                <a:lnTo>
                  <a:pt x="771" y="3289"/>
                </a:lnTo>
                <a:lnTo>
                  <a:pt x="686" y="3224"/>
                </a:lnTo>
                <a:lnTo>
                  <a:pt x="604" y="3156"/>
                </a:lnTo>
                <a:lnTo>
                  <a:pt x="527" y="3083"/>
                </a:lnTo>
                <a:lnTo>
                  <a:pt x="454" y="3005"/>
                </a:lnTo>
                <a:lnTo>
                  <a:pt x="386" y="2923"/>
                </a:lnTo>
                <a:lnTo>
                  <a:pt x="323" y="2838"/>
                </a:lnTo>
                <a:lnTo>
                  <a:pt x="265" y="2748"/>
                </a:lnTo>
                <a:lnTo>
                  <a:pt x="211" y="2655"/>
                </a:lnTo>
                <a:lnTo>
                  <a:pt x="163" y="2559"/>
                </a:lnTo>
                <a:lnTo>
                  <a:pt x="121" y="2459"/>
                </a:lnTo>
                <a:lnTo>
                  <a:pt x="85" y="2356"/>
                </a:lnTo>
                <a:lnTo>
                  <a:pt x="55" y="2251"/>
                </a:lnTo>
                <a:lnTo>
                  <a:pt x="32" y="2143"/>
                </a:lnTo>
                <a:lnTo>
                  <a:pt x="14" y="2033"/>
                </a:lnTo>
                <a:lnTo>
                  <a:pt x="4" y="1920"/>
                </a:lnTo>
                <a:lnTo>
                  <a:pt x="0" y="1806"/>
                </a:lnTo>
                <a:lnTo>
                  <a:pt x="4" y="1692"/>
                </a:lnTo>
                <a:lnTo>
                  <a:pt x="14" y="1580"/>
                </a:lnTo>
                <a:lnTo>
                  <a:pt x="32" y="1469"/>
                </a:lnTo>
                <a:lnTo>
                  <a:pt x="55" y="1362"/>
                </a:lnTo>
                <a:lnTo>
                  <a:pt x="85" y="1256"/>
                </a:lnTo>
                <a:lnTo>
                  <a:pt x="121" y="1154"/>
                </a:lnTo>
                <a:lnTo>
                  <a:pt x="163" y="1054"/>
                </a:lnTo>
                <a:lnTo>
                  <a:pt x="211" y="958"/>
                </a:lnTo>
                <a:lnTo>
                  <a:pt x="265" y="864"/>
                </a:lnTo>
                <a:lnTo>
                  <a:pt x="323" y="774"/>
                </a:lnTo>
                <a:lnTo>
                  <a:pt x="386" y="689"/>
                </a:lnTo>
                <a:lnTo>
                  <a:pt x="454" y="607"/>
                </a:lnTo>
                <a:lnTo>
                  <a:pt x="527" y="529"/>
                </a:lnTo>
                <a:lnTo>
                  <a:pt x="604" y="456"/>
                </a:lnTo>
                <a:lnTo>
                  <a:pt x="686" y="388"/>
                </a:lnTo>
                <a:lnTo>
                  <a:pt x="771" y="325"/>
                </a:lnTo>
                <a:lnTo>
                  <a:pt x="860" y="266"/>
                </a:lnTo>
                <a:lnTo>
                  <a:pt x="953" y="212"/>
                </a:lnTo>
                <a:lnTo>
                  <a:pt x="1050" y="164"/>
                </a:lnTo>
                <a:lnTo>
                  <a:pt x="1150" y="122"/>
                </a:lnTo>
                <a:lnTo>
                  <a:pt x="1251" y="85"/>
                </a:lnTo>
                <a:lnTo>
                  <a:pt x="1357" y="55"/>
                </a:lnTo>
                <a:lnTo>
                  <a:pt x="1464" y="32"/>
                </a:lnTo>
                <a:lnTo>
                  <a:pt x="1574" y="14"/>
                </a:lnTo>
                <a:lnTo>
                  <a:pt x="1686" y="5"/>
                </a:lnTo>
                <a:lnTo>
                  <a:pt x="1799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4487915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18A58D-26AF-4CA7-854B-756CEABB926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CA" sz="4000" dirty="0"/>
              <a:t>MapleBrains</a:t>
            </a:r>
            <a:br>
              <a:rPr lang="en-CA" sz="4000" dirty="0"/>
            </a:br>
            <a:r>
              <a:rPr lang="en-CA" sz="4000" dirty="0"/>
              <a:t>Technologies</a:t>
            </a:r>
            <a:br>
              <a:rPr lang="en-CA" sz="4000" dirty="0"/>
            </a:br>
            <a:r>
              <a:rPr lang="en-CA" sz="4000" dirty="0"/>
              <a:t>Inc.</a:t>
            </a:r>
            <a:br>
              <a:rPr lang="en-CA" sz="4000" dirty="0"/>
            </a:br>
            <a:br>
              <a:rPr lang="en-CA" sz="4000" dirty="0"/>
            </a:br>
            <a:br>
              <a:rPr lang="en-CA" sz="4000" dirty="0"/>
            </a:br>
            <a:r>
              <a:rPr lang="en-CA" sz="4000" dirty="0"/>
              <a:t>Apps Too!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8E13CBB-72ED-4EC4-9783-26440ED7B5A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CA" dirty="0"/>
              <a:t>In addition to building state of the art eCommerce websites, we can also put your retail shop on an app.</a:t>
            </a:r>
          </a:p>
          <a:p>
            <a:pPr marL="0" indent="0">
              <a:buNone/>
            </a:pPr>
            <a:r>
              <a:rPr lang="en-CA" dirty="0"/>
              <a:t>Everyone is on the go, and mobile devices allow them to live as such.</a:t>
            </a:r>
          </a:p>
          <a:p>
            <a:pPr marL="0" indent="0">
              <a:buNone/>
            </a:pPr>
            <a:r>
              <a:rPr lang="en-CA" dirty="0"/>
              <a:t>Shopping on the go is no exception. Whether it’s Apple or Android, </a:t>
            </a:r>
            <a:r>
              <a:rPr lang="en-US" dirty="0"/>
              <a:t>we make sure that the development of apps is seamless across all operating systems and devices without compromising the quality or functional requirements of the app.</a:t>
            </a:r>
          </a:p>
          <a:p>
            <a:pPr marL="0" indent="0">
              <a:buNone/>
            </a:pPr>
            <a:r>
              <a:rPr lang="en-CA" dirty="0"/>
              <a:t>https://maplebrains.com/services#mobile</a:t>
            </a:r>
          </a:p>
        </p:txBody>
      </p:sp>
    </p:spTree>
    <p:extLst>
      <p:ext uri="{BB962C8B-B14F-4D97-AF65-F5344CB8AC3E}">
        <p14:creationId xmlns:p14="http://schemas.microsoft.com/office/powerpoint/2010/main" val="394487071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8" name="Rectangle 7">
            <a:extLst>
              <a:ext uri="{FF2B5EF4-FFF2-40B4-BE49-F238E27FC236}">
                <a16:creationId xmlns:a16="http://schemas.microsoft.com/office/drawing/2014/main" id="{C5176844-69C3-4F79-BE38-EA5BDDF4FEA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>
            <a:extLst>
              <a:ext uri="{FF2B5EF4-FFF2-40B4-BE49-F238E27FC236}">
                <a16:creationId xmlns:a16="http://schemas.microsoft.com/office/drawing/2014/main" id="{1CF1AAE4-D0BC-430F-A613-7BBAAECA0C2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1999" cy="2285999"/>
          </a:xfrm>
          <a:prstGeom prst="rect">
            <a:avLst/>
          </a:prstGeom>
          <a:solidFill>
            <a:schemeClr val="tx1">
              <a:lumMod val="85000"/>
              <a:lumOff val="1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49BCF8F2-F74F-4587-B716-758487D4D15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758952" y="379475"/>
            <a:ext cx="10671048" cy="1554480"/>
          </a:xfrm>
        </p:spPr>
        <p:txBody>
          <a:bodyPr anchor="ctr">
            <a:normAutofit/>
          </a:bodyPr>
          <a:lstStyle/>
          <a:p>
            <a:r>
              <a:rPr lang="en-CA" dirty="0">
                <a:solidFill>
                  <a:schemeClr val="bg1"/>
                </a:solidFill>
              </a:rPr>
              <a:t>Contact MapleBrains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766B8D6-78E1-4B77-BC02-9887EF9F219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758824" y="2607732"/>
            <a:ext cx="10671176" cy="3174357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n-CA" b="1" dirty="0"/>
              <a:t>Office Address:</a:t>
            </a:r>
          </a:p>
          <a:p>
            <a:pPr marL="0" indent="0">
              <a:buNone/>
            </a:pPr>
            <a:r>
              <a:rPr lang="en-CA" dirty="0"/>
              <a:t>200 Champlain St, Suite 360</a:t>
            </a:r>
          </a:p>
          <a:p>
            <a:pPr marL="0" indent="0">
              <a:buNone/>
            </a:pPr>
            <a:r>
              <a:rPr lang="en-CA" dirty="0"/>
              <a:t>Dieppe, NB, E1A 1P1, Canada</a:t>
            </a:r>
          </a:p>
          <a:p>
            <a:pPr marL="0" indent="0">
              <a:buNone/>
            </a:pPr>
            <a:endParaRPr lang="en-CA" dirty="0"/>
          </a:p>
          <a:p>
            <a:pPr marL="0" indent="0">
              <a:buNone/>
            </a:pPr>
            <a:r>
              <a:rPr lang="en-CA" b="1" dirty="0"/>
              <a:t>Website:</a:t>
            </a:r>
          </a:p>
          <a:p>
            <a:pPr marL="0" indent="0">
              <a:buNone/>
            </a:pPr>
            <a:r>
              <a:rPr lang="en-CA" dirty="0"/>
              <a:t>https://www.maplebrains.com/</a:t>
            </a:r>
          </a:p>
        </p:txBody>
      </p:sp>
      <p:sp>
        <p:nvSpPr>
          <p:cNvPr id="12" name="Freeform 6">
            <a:extLst>
              <a:ext uri="{FF2B5EF4-FFF2-40B4-BE49-F238E27FC236}">
                <a16:creationId xmlns:a16="http://schemas.microsoft.com/office/drawing/2014/main" id="{A101E513-AF74-4E9D-A31F-99664250722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auto">
          <a:xfrm>
            <a:off x="11784011" y="5783564"/>
            <a:ext cx="407988" cy="819150"/>
          </a:xfrm>
          <a:custGeom>
            <a:avLst/>
            <a:gdLst/>
            <a:ahLst/>
            <a:cxnLst/>
            <a:rect l="0" t="0" r="r" b="b"/>
            <a:pathLst>
              <a:path w="1799" h="3612">
                <a:moveTo>
                  <a:pt x="1799" y="0"/>
                </a:moveTo>
                <a:lnTo>
                  <a:pt x="1799" y="3612"/>
                </a:lnTo>
                <a:lnTo>
                  <a:pt x="1686" y="3609"/>
                </a:lnTo>
                <a:lnTo>
                  <a:pt x="1574" y="3598"/>
                </a:lnTo>
                <a:lnTo>
                  <a:pt x="1464" y="3581"/>
                </a:lnTo>
                <a:lnTo>
                  <a:pt x="1357" y="3557"/>
                </a:lnTo>
                <a:lnTo>
                  <a:pt x="1251" y="3527"/>
                </a:lnTo>
                <a:lnTo>
                  <a:pt x="1150" y="3490"/>
                </a:lnTo>
                <a:lnTo>
                  <a:pt x="1050" y="3448"/>
                </a:lnTo>
                <a:lnTo>
                  <a:pt x="953" y="3401"/>
                </a:lnTo>
                <a:lnTo>
                  <a:pt x="860" y="3347"/>
                </a:lnTo>
                <a:lnTo>
                  <a:pt x="771" y="3289"/>
                </a:lnTo>
                <a:lnTo>
                  <a:pt x="686" y="3224"/>
                </a:lnTo>
                <a:lnTo>
                  <a:pt x="604" y="3156"/>
                </a:lnTo>
                <a:lnTo>
                  <a:pt x="527" y="3083"/>
                </a:lnTo>
                <a:lnTo>
                  <a:pt x="454" y="3005"/>
                </a:lnTo>
                <a:lnTo>
                  <a:pt x="386" y="2923"/>
                </a:lnTo>
                <a:lnTo>
                  <a:pt x="323" y="2838"/>
                </a:lnTo>
                <a:lnTo>
                  <a:pt x="265" y="2748"/>
                </a:lnTo>
                <a:lnTo>
                  <a:pt x="211" y="2655"/>
                </a:lnTo>
                <a:lnTo>
                  <a:pt x="163" y="2559"/>
                </a:lnTo>
                <a:lnTo>
                  <a:pt x="121" y="2459"/>
                </a:lnTo>
                <a:lnTo>
                  <a:pt x="85" y="2356"/>
                </a:lnTo>
                <a:lnTo>
                  <a:pt x="55" y="2251"/>
                </a:lnTo>
                <a:lnTo>
                  <a:pt x="32" y="2143"/>
                </a:lnTo>
                <a:lnTo>
                  <a:pt x="14" y="2033"/>
                </a:lnTo>
                <a:lnTo>
                  <a:pt x="4" y="1920"/>
                </a:lnTo>
                <a:lnTo>
                  <a:pt x="0" y="1806"/>
                </a:lnTo>
                <a:lnTo>
                  <a:pt x="4" y="1692"/>
                </a:lnTo>
                <a:lnTo>
                  <a:pt x="14" y="1580"/>
                </a:lnTo>
                <a:lnTo>
                  <a:pt x="32" y="1469"/>
                </a:lnTo>
                <a:lnTo>
                  <a:pt x="55" y="1362"/>
                </a:lnTo>
                <a:lnTo>
                  <a:pt x="85" y="1256"/>
                </a:lnTo>
                <a:lnTo>
                  <a:pt x="121" y="1154"/>
                </a:lnTo>
                <a:lnTo>
                  <a:pt x="163" y="1054"/>
                </a:lnTo>
                <a:lnTo>
                  <a:pt x="211" y="958"/>
                </a:lnTo>
                <a:lnTo>
                  <a:pt x="265" y="864"/>
                </a:lnTo>
                <a:lnTo>
                  <a:pt x="323" y="774"/>
                </a:lnTo>
                <a:lnTo>
                  <a:pt x="386" y="689"/>
                </a:lnTo>
                <a:lnTo>
                  <a:pt x="454" y="607"/>
                </a:lnTo>
                <a:lnTo>
                  <a:pt x="527" y="529"/>
                </a:lnTo>
                <a:lnTo>
                  <a:pt x="604" y="456"/>
                </a:lnTo>
                <a:lnTo>
                  <a:pt x="686" y="388"/>
                </a:lnTo>
                <a:lnTo>
                  <a:pt x="771" y="325"/>
                </a:lnTo>
                <a:lnTo>
                  <a:pt x="860" y="266"/>
                </a:lnTo>
                <a:lnTo>
                  <a:pt x="953" y="212"/>
                </a:lnTo>
                <a:lnTo>
                  <a:pt x="1050" y="164"/>
                </a:lnTo>
                <a:lnTo>
                  <a:pt x="1150" y="122"/>
                </a:lnTo>
                <a:lnTo>
                  <a:pt x="1251" y="85"/>
                </a:lnTo>
                <a:lnTo>
                  <a:pt x="1357" y="55"/>
                </a:lnTo>
                <a:lnTo>
                  <a:pt x="1464" y="32"/>
                </a:lnTo>
                <a:lnTo>
                  <a:pt x="1574" y="14"/>
                </a:lnTo>
                <a:lnTo>
                  <a:pt x="1686" y="5"/>
                </a:lnTo>
                <a:lnTo>
                  <a:pt x="1799" y="0"/>
                </a:lnTo>
                <a:close/>
              </a:path>
            </a:pathLst>
          </a:custGeom>
          <a:solidFill>
            <a:schemeClr val="tx1">
              <a:lumMod val="85000"/>
              <a:lumOff val="15000"/>
            </a:schemeClr>
          </a:solidFill>
          <a:ln w="0">
            <a:noFill/>
            <a:prstDash val="solid"/>
            <a:round/>
            <a:headEnd/>
            <a:tailEnd/>
          </a:ln>
        </p:spPr>
        <p:txBody>
          <a:bodyPr anchor="ctr"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65808038"/>
      </p:ext>
    </p:extLst>
  </p:cSld>
  <p:clrMapOvr>
    <a:masterClrMapping/>
  </p:clrMapOvr>
</p:sld>
</file>

<file path=ppt/theme/theme1.xml><?xml version="1.0" encoding="utf-8"?>
<a:theme xmlns:a="http://schemas.openxmlformats.org/drawingml/2006/main" name="HeadlinesVTI">
  <a:themeElements>
    <a:clrScheme name="AnalogousFromDarkSeedLeftStep">
      <a:dk1>
        <a:srgbClr val="000000"/>
      </a:dk1>
      <a:lt1>
        <a:srgbClr val="FFFFFF"/>
      </a:lt1>
      <a:dk2>
        <a:srgbClr val="1B282F"/>
      </a:dk2>
      <a:lt2>
        <a:srgbClr val="F0F3F0"/>
      </a:lt2>
      <a:accent1>
        <a:srgbClr val="E729E4"/>
      </a:accent1>
      <a:accent2>
        <a:srgbClr val="8917D5"/>
      </a:accent2>
      <a:accent3>
        <a:srgbClr val="4F2DE7"/>
      </a:accent3>
      <a:accent4>
        <a:srgbClr val="1744D5"/>
      </a:accent4>
      <a:accent5>
        <a:srgbClr val="29A5E7"/>
      </a:accent5>
      <a:accent6>
        <a:srgbClr val="15C0B5"/>
      </a:accent6>
      <a:hlink>
        <a:srgbClr val="3F7DBF"/>
      </a:hlink>
      <a:folHlink>
        <a:srgbClr val="7F7F7F"/>
      </a:folHlink>
    </a:clrScheme>
    <a:fontScheme name="Custom 211">
      <a:majorFont>
        <a:latin typeface="Sitka Banner"/>
        <a:ea typeface=""/>
        <a:cs typeface=""/>
      </a:majorFont>
      <a:minorFont>
        <a:latin typeface="Avenir Next LT Pr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8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6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HeadlinesVTI" id="{66EB4A02-0C0F-47F1-9F48-4E6882B9F967}" vid="{F3552358-4452-4FDA-9568-4F5DA32F7A60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48</TotalTime>
  <Words>304</Words>
  <Application>Microsoft Office PowerPoint</Application>
  <PresentationFormat>Widescreen</PresentationFormat>
  <Paragraphs>24</Paragraphs>
  <Slides>5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6" baseType="lpstr">
      <vt:lpstr>HeadlinesVTI</vt:lpstr>
      <vt:lpstr>MapleBrains Technologies Inc</vt:lpstr>
      <vt:lpstr>MapleBrains Technologies Inc.    Why eCommerce?</vt:lpstr>
      <vt:lpstr>MapleBrains Technologies Inc  Why MapleBrains?</vt:lpstr>
      <vt:lpstr>MapleBrains Technologies Inc.   Apps Too!</vt:lpstr>
      <vt:lpstr>Contact MapleBrains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MapleBrains Technologies Inc</dc:title>
  <dc:creator>MapleBrains Technologies</dc:creator>
  <cp:lastModifiedBy>MOUNIKA TALLAPALLY</cp:lastModifiedBy>
  <cp:revision>11</cp:revision>
  <dcterms:created xsi:type="dcterms:W3CDTF">2021-06-10T18:05:11Z</dcterms:created>
  <dcterms:modified xsi:type="dcterms:W3CDTF">2021-06-11T09:20:16Z</dcterms:modified>
</cp:coreProperties>
</file>

<file path=docProps/thumbnail.jpeg>
</file>