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73" d="100"/>
          <a:sy n="73" d="100"/>
        </p:scale>
        <p:origin x="78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5" Type="http://schemas.openxmlformats.org/officeDocument/2006/relationships/slide" Target="slides/slide4.xml" /><Relationship Id="rId10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 title="Page Number Shape">
            <a:extLst>
              <a:ext uri="{FF2B5EF4-FFF2-40B4-BE49-F238E27FC236}">
                <a16:creationId xmlns:a16="http://schemas.microsoft.com/office/drawing/2014/main" id="{DD4C4B28-6B4B-4445-8535-F516D74E4AA9}"/>
              </a:ext>
            </a:extLst>
          </p:cNvPr>
          <p:cNvSpPr/>
          <p:nvPr/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cxnSp>
        <p:nvCxnSpPr>
          <p:cNvPr id="12" name="Straight Connector 11" title="Verticle Rule Line">
            <a:extLst>
              <a:ext uri="{FF2B5EF4-FFF2-40B4-BE49-F238E27FC236}">
                <a16:creationId xmlns:a16="http://schemas.microsoft.com/office/drawing/2014/main" id="{0CB1C732-7193-4253-8746-850D090A6B4E}"/>
              </a:ext>
            </a:extLst>
          </p:cNvPr>
          <p:cNvCxnSpPr>
            <a:cxnSpLocks/>
          </p:cNvCxnSpPr>
          <p:nvPr/>
        </p:nvCxnSpPr>
        <p:spPr>
          <a:xfrm>
            <a:off x="758952" y="1280160"/>
            <a:ext cx="0" cy="55778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03AA199-952B-427F-A5BE-B97D25FD07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992" y="1143000"/>
            <a:ext cx="6720840" cy="3730752"/>
          </a:xfrm>
        </p:spPr>
        <p:txBody>
          <a:bodyPr anchor="t">
            <a:normAutofit/>
          </a:bodyPr>
          <a:lstStyle>
            <a:lvl1pPr algn="l">
              <a:defRPr sz="7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1AA393-A876-475F-A05B-1CCAB6C1F0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8992" y="5010912"/>
            <a:ext cx="6720840" cy="704088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95621-D631-4F31-AEEF-C8574E50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86356" y="6007608"/>
            <a:ext cx="3143643" cy="365125"/>
          </a:xfrm>
        </p:spPr>
        <p:txBody>
          <a:bodyPr/>
          <a:lstStyle/>
          <a:p>
            <a:fld id="{53BEF823-48A5-43FC-BE03-E79964288B41}" type="datetimeFigureOut">
              <a:rPr lang="en-US" smtClean="0"/>
              <a:t>6/11/2021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EE125-77AD-4E23-AFB7-C5CFDEACA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991" y="6007608"/>
            <a:ext cx="672083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69682-B530-4F52-87B9-39464A09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8522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59FCF-ACDF-495D-ACFA-15FCAC9EA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3786E3-AB17-427E-8EF8-7FCB671A1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33B4E9-7A16-448C-8BE6-B14941A34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6/11/2021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9212F5-5835-49FF-836F-5E3008A0E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9D492B-E5EE-4D24-A087-57D739CFA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04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31E395-94BD-4E79-8E42-9CD4EB33CA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475542" y="758952"/>
            <a:ext cx="2954458" cy="49860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9AA8A4-66BC-4E80-ABE3-F533F82B88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58952" y="758952"/>
            <a:ext cx="7407586" cy="49860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DA4EA6-6A1A-48ED-9D79-A438561C7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6/11/2021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49B2BA-9250-4EBF-8820-10BDA5C1C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914475-55F3-4C46-BAE2-E4D93E9E3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204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351BD-5252-4168-A69E-C6864AE29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48EEE-19C9-493B-836D-73B9E4A0B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FA6BFE-11ED-4FB4-9F65-508B5B0F0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6/11/2021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0F536E-BEFF-4E0D-B4EC-39DE28C67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EE02AF-6FE1-4972-BD48-A82499AD6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8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452EE-D9FC-4E51-9BFF-141F91923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051" y="2414016"/>
            <a:ext cx="10666949" cy="3099816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E086C4-4949-4E7A-A182-6709496A1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8952" y="1389888"/>
            <a:ext cx="10671048" cy="822960"/>
          </a:xfrm>
        </p:spPr>
        <p:txBody>
          <a:bodyPr anchor="ctr">
            <a:normAutofit/>
          </a:bodyPr>
          <a:lstStyle>
            <a:lvl1pPr marL="0" indent="0">
              <a:buNone/>
              <a:defRPr sz="20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2BC88-6A2B-4851-9568-23A4B74D9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6/11/2021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82CFE5-65C3-4F46-9141-464545594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21B390-4E13-4481-AC02-FF126656C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015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E02F8-47BB-4D30-8EFE-69C9222D9E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84648" y="758952"/>
            <a:ext cx="6245352" cy="2240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844D33-6BF0-4205-A542-8537E3515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4647" y="3273551"/>
            <a:ext cx="6245351" cy="2240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6953A83-D2BE-4015-8D64-BE93DDFE5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6/11/2021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A849E67-05F9-4033-B033-74D6B8C8E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AAC6AA-CFFB-438F-9327-DDB023E2E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4960CB-ABA7-4442-AB15-FE444F23C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83133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48291-9C7D-407E-8D07-FA3A323EA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4648" y="758952"/>
            <a:ext cx="6245352" cy="548640"/>
          </a:xfrm>
        </p:spPr>
        <p:txBody>
          <a:bodyPr anchor="b"/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A192D2-8BA6-4A4D-814D-AD37A2A10A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90323" y="1377198"/>
            <a:ext cx="6239675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6FD4BC-C948-41C4-BA24-5D26147E1C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84647" y="3319548"/>
            <a:ext cx="6245351" cy="548640"/>
          </a:xfrm>
        </p:spPr>
        <p:txBody>
          <a:bodyPr anchor="b"/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2E359C-F73D-4F1B-9F9A-6D62856710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84646" y="3932372"/>
            <a:ext cx="6245352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76B63AE-38FF-40DD-A543-32DD98E6B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686C0EB-E082-4BAB-99E8-B42F3C28B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6/11/2021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3CB0152-BA1F-48C7-A66F-3ADB51C94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D1C21B3-5CF6-415F-8295-EED3DF5CB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015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470D5-4EB9-4410-A8AE-6D85F1923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887FB59-BA77-4864-B9E8-994851250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6/11/2021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F0BC0B-BA67-455B-B567-1473DF062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CF0BCF3-6FB5-4529-AA6A-A31467351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07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1315B-6865-4A5A-91C1-B75339038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6/11/2021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36720-08C7-43DE-8EB5-CAB52D0E9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2477AF-B012-491C-AE42-22DE1203B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739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183AC-72A9-43F5-A1B3-1D7A6A4C7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758951"/>
            <a:ext cx="6245352" cy="475488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45592-52ED-4270-ACBB-BCC528DAC4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8953" y="3815080"/>
            <a:ext cx="3831336" cy="169875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9A93518-F9B5-418F-9883-BEF8359B0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6/11/2021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7B9FFE7-C4AB-425B-9B56-E412C7221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9231052-EBA8-4781-B28A-2FEA8BE52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BF9E7-F686-4FA1-9BA5-69BDD014B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29301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86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16CF06-B27C-4DC4-981D-38E31997BD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758951"/>
            <a:ext cx="6245352" cy="4754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976E66-2CB3-4F47-97F6-077C42818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8952" y="3794760"/>
            <a:ext cx="3831336" cy="1719072"/>
          </a:xfrm>
        </p:spPr>
        <p:txBody>
          <a:bodyPr>
            <a:norm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1414C9F-CBBD-4D5E-A831-BC0CDFEBC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6/11/2021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58DC0C8-B580-442D-8DAC-4F0F869B1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B0D29E8-DFEE-49AB-83AF-85FF25252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EAAF1B-6B6E-4D37-8F57-E403C6371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2926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44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 title="Page Number Shape">
            <a:extLst>
              <a:ext uri="{FF2B5EF4-FFF2-40B4-BE49-F238E27FC236}">
                <a16:creationId xmlns:a16="http://schemas.microsoft.com/office/drawing/2014/main" id="{72411438-92A5-42B0-9C54-EA4FB32ACB5E}"/>
              </a:ext>
            </a:extLst>
          </p:cNvPr>
          <p:cNvSpPr/>
          <p:nvPr/>
        </p:nvSpPr>
        <p:spPr bwMode="auto">
          <a:xfrm>
            <a:off x="11784011" y="5778801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6E4D8-47B6-4DEC-BD29-B3B6ED4CC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47548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F5D4C-4873-4052-A294-99CCB9421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4648" y="758952"/>
            <a:ext cx="6245352" cy="4754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D62B3-3490-46B4-A10E-33FCE4A1FB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16952" y="6007608"/>
            <a:ext cx="3813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r"/>
            <a:fld id="{53BEF823-48A5-43FC-BE03-E79964288B41}" type="datetimeFigureOut">
              <a:rPr lang="en-US" smtClean="0"/>
              <a:pPr algn="r"/>
              <a:t>6/11/2021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24CB1-7D5F-4F52-9F99-7068F5819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952" y="6007608"/>
            <a:ext cx="3831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F9CC9-1431-4569-B2F1-D048149553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86616" y="6007608"/>
            <a:ext cx="411480" cy="365125"/>
          </a:xfrm>
          <a:prstGeom prst="rect">
            <a:avLst/>
          </a:prstGeom>
        </p:spPr>
        <p:txBody>
          <a:bodyPr vert="horz" lIns="45720" tIns="45720" rIns="45720" bIns="4572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657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i="1" kern="1200" spc="1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182880" indent="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None/>
        <a:defRPr sz="18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82880" indent="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None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8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B6FF65-9B65-472E-AACA-E34B6FB0AC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991" y="893935"/>
            <a:ext cx="5364937" cy="3339390"/>
          </a:xfrm>
        </p:spPr>
        <p:txBody>
          <a:bodyPr anchor="ctr">
            <a:normAutofit/>
          </a:bodyPr>
          <a:lstStyle/>
          <a:p>
            <a:r>
              <a:rPr lang="en-CA" sz="6000" dirty="0"/>
              <a:t>MapleBrains</a:t>
            </a:r>
            <a:br>
              <a:rPr lang="en-CA" sz="6000" dirty="0"/>
            </a:br>
            <a:r>
              <a:rPr lang="en-CA" sz="6000" dirty="0"/>
              <a:t>Technologies</a:t>
            </a:r>
            <a:br>
              <a:rPr lang="en-CA" sz="6000" dirty="0"/>
            </a:br>
            <a:r>
              <a:rPr lang="en-CA" sz="6000" dirty="0"/>
              <a:t>Inc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4CDB48-EF81-4941-8BA2-4EFE382C7E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8992" y="4876803"/>
            <a:ext cx="5364936" cy="909848"/>
          </a:xfrm>
        </p:spPr>
        <p:txBody>
          <a:bodyPr anchor="t">
            <a:normAutofit/>
          </a:bodyPr>
          <a:lstStyle/>
          <a:p>
            <a:r>
              <a:rPr lang="en-CA" dirty="0"/>
              <a:t>Custom eCommerce Websites and Application Systems</a:t>
            </a:r>
          </a:p>
        </p:txBody>
      </p:sp>
      <p:cxnSp>
        <p:nvCxnSpPr>
          <p:cNvPr id="18" name="Straight Connector 10">
            <a:extLst>
              <a:ext uri="{FF2B5EF4-FFF2-40B4-BE49-F238E27FC236}">
                <a16:creationId xmlns:a16="http://schemas.microsoft.com/office/drawing/2014/main" id="{E3B95BE3-D5B2-4F38-9A01-17866C9FB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40408" y="4555071"/>
            <a:ext cx="5303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" descr="A line of binary code">
            <a:extLst>
              <a:ext uri="{FF2B5EF4-FFF2-40B4-BE49-F238E27FC236}">
                <a16:creationId xmlns:a16="http://schemas.microsoft.com/office/drawing/2014/main" id="{1CD30757-A6B7-4107-B1FE-94D6E2C4C8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797" r="26097" b="-1"/>
          <a:stretch/>
        </p:blipFill>
        <p:spPr>
          <a:xfrm>
            <a:off x="6976934" y="10"/>
            <a:ext cx="5215066" cy="6857990"/>
          </a:xfrm>
          <a:custGeom>
            <a:avLst/>
            <a:gdLst/>
            <a:ahLst/>
            <a:cxnLst/>
            <a:rect l="l" t="t" r="r" b="b"/>
            <a:pathLst>
              <a:path w="5215066" h="6858000">
                <a:moveTo>
                  <a:pt x="2017353" y="0"/>
                </a:moveTo>
                <a:lnTo>
                  <a:pt x="5215066" y="0"/>
                </a:lnTo>
                <a:lnTo>
                  <a:pt x="5215066" y="6858000"/>
                </a:lnTo>
                <a:lnTo>
                  <a:pt x="1292431" y="6858000"/>
                </a:lnTo>
                <a:lnTo>
                  <a:pt x="1012702" y="6549681"/>
                </a:lnTo>
                <a:cubicBezTo>
                  <a:pt x="380046" y="5781733"/>
                  <a:pt x="0" y="4797206"/>
                  <a:pt x="0" y="3723759"/>
                </a:cubicBezTo>
                <a:cubicBezTo>
                  <a:pt x="0" y="2190263"/>
                  <a:pt x="775604" y="838237"/>
                  <a:pt x="1955279" y="39865"/>
                </a:cubicBezTo>
                <a:close/>
              </a:path>
            </a:pathLst>
          </a:custGeom>
        </p:spPr>
      </p:pic>
      <p:sp>
        <p:nvSpPr>
          <p:cNvPr id="20" name="Freeform 6">
            <a:extLst>
              <a:ext uri="{FF2B5EF4-FFF2-40B4-BE49-F238E27FC236}">
                <a16:creationId xmlns:a16="http://schemas.microsoft.com/office/drawing/2014/main" id="{ADA271CD-3011-4A05-B4A3-80F179468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8152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7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86416-77FD-45F2-B844-B0CEBC8EA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MapleBrains</a:t>
            </a:r>
            <a:br>
              <a:rPr lang="en-CA" sz="4000" dirty="0"/>
            </a:br>
            <a:r>
              <a:rPr lang="en-CA" sz="4000" dirty="0"/>
              <a:t>Technologies</a:t>
            </a:r>
            <a:br>
              <a:rPr lang="en-CA" sz="4000" dirty="0"/>
            </a:br>
            <a:r>
              <a:rPr lang="en-CA" sz="4000" dirty="0"/>
              <a:t>Inc.</a:t>
            </a:r>
            <a:br>
              <a:rPr lang="en-CA" sz="4000" dirty="0"/>
            </a:br>
            <a:br>
              <a:rPr lang="en-CA" sz="4000" dirty="0"/>
            </a:br>
            <a:br>
              <a:rPr lang="en-CA" sz="4000" dirty="0"/>
            </a:br>
            <a:br>
              <a:rPr lang="en-CA" sz="4000" dirty="0"/>
            </a:br>
            <a:r>
              <a:rPr lang="en-CA" sz="4000" dirty="0"/>
              <a:t>Why eCommerce?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A20C0-E878-45C9-9543-CD1A87A90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Do you have a retail shop that you’re struggling to maintain due to the high cost of overhead? </a:t>
            </a:r>
          </a:p>
          <a:p>
            <a:pPr marL="0" indent="0">
              <a:buNone/>
            </a:pPr>
            <a:r>
              <a:rPr lang="en-CA" dirty="0"/>
              <a:t>Have you had to close down because COVID has led everyone to shop online and you aren’t equipped to use only an online platform?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eCommerce has become the new way of shopping. Gone are the days where shoppers go to stores to browse. Even if they do physically visit the store to make a purchase, they will ‘browse’ the online shop first and arrange quick pick-up.</a:t>
            </a:r>
          </a:p>
        </p:txBody>
      </p:sp>
    </p:spTree>
    <p:extLst>
      <p:ext uri="{BB962C8B-B14F-4D97-AF65-F5344CB8AC3E}">
        <p14:creationId xmlns:p14="http://schemas.microsoft.com/office/powerpoint/2010/main" val="764466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15DA55-0C0D-4292-B5CC-A920CF3690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AA2F45-71F6-4338-BF99-60856FBD3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352044"/>
            <a:ext cx="10671048" cy="2724912"/>
          </a:xfrm>
        </p:spPr>
        <p:txBody>
          <a:bodyPr anchor="ctr">
            <a:norm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MapleBrains Technologies Inc</a:t>
            </a:r>
            <a:br>
              <a:rPr lang="en-CA" dirty="0">
                <a:solidFill>
                  <a:schemeClr val="bg1"/>
                </a:solidFill>
              </a:rPr>
            </a:br>
            <a:br>
              <a:rPr lang="en-CA" sz="4000" dirty="0">
                <a:solidFill>
                  <a:schemeClr val="bg1"/>
                </a:solidFill>
              </a:rPr>
            </a:br>
            <a:r>
              <a:rPr lang="en-CA" sz="4000" dirty="0">
                <a:solidFill>
                  <a:schemeClr val="bg1"/>
                </a:solidFill>
              </a:rPr>
              <a:t>Why MapleBrains?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A0C2F-FC2A-4FE4-AB84-29E777B18F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4" y="3750732"/>
            <a:ext cx="10671176" cy="203283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dirty="0"/>
              <a:t>MapleBrains specializes in custom eCommerce solutions to bring your retail establishment into an online platform that suits the evolving market. </a:t>
            </a:r>
          </a:p>
          <a:p>
            <a:pPr marL="0" indent="0">
              <a:buNone/>
            </a:pPr>
            <a:r>
              <a:rPr lang="en-CA" dirty="0"/>
              <a:t>We </a:t>
            </a:r>
            <a:r>
              <a:rPr lang="fr-FR" dirty="0" err="1"/>
              <a:t>implement</a:t>
            </a:r>
            <a:r>
              <a:rPr lang="fr-FR" dirty="0"/>
              <a:t> future technologies and client management techniques to </a:t>
            </a:r>
            <a:r>
              <a:rPr lang="en-US" dirty="0"/>
              <a:t>deliver products that meet the highest standards among top development companies.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CA" dirty="0"/>
              <a:t>https://maplebrains.com/services#web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879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8A58D-26AF-4CA7-854B-756CEABB9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MapleBrains</a:t>
            </a:r>
            <a:br>
              <a:rPr lang="en-CA" sz="4000" dirty="0"/>
            </a:br>
            <a:r>
              <a:rPr lang="en-CA" sz="4000" dirty="0"/>
              <a:t>Technologies</a:t>
            </a:r>
            <a:br>
              <a:rPr lang="en-CA" sz="4000" dirty="0"/>
            </a:br>
            <a:r>
              <a:rPr lang="en-CA" sz="4000" dirty="0"/>
              <a:t>Inc.</a:t>
            </a:r>
            <a:br>
              <a:rPr lang="en-CA" sz="4000" dirty="0"/>
            </a:br>
            <a:br>
              <a:rPr lang="en-CA" sz="4000" dirty="0"/>
            </a:br>
            <a:br>
              <a:rPr lang="en-CA" sz="4000" dirty="0"/>
            </a:br>
            <a:r>
              <a:rPr lang="en-CA" sz="4000" dirty="0"/>
              <a:t>Apps Too!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13CBB-72ED-4EC4-9783-26440ED7B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/>
              <a:t>In addition to building state of the art eCommerce websites, we can also put your retail shop on an app.</a:t>
            </a:r>
          </a:p>
          <a:p>
            <a:pPr marL="0" indent="0">
              <a:buNone/>
            </a:pPr>
            <a:r>
              <a:rPr lang="en-CA" dirty="0"/>
              <a:t>Everyone is on the go, and mobile devices allow them to live as such.</a:t>
            </a:r>
          </a:p>
          <a:p>
            <a:pPr marL="0" indent="0">
              <a:buNone/>
            </a:pPr>
            <a:r>
              <a:rPr lang="en-CA" dirty="0"/>
              <a:t>Shopping on the go is no exception. Whether it’s Apple or Android, </a:t>
            </a:r>
            <a:r>
              <a:rPr lang="en-US" dirty="0"/>
              <a:t>we make sure that the development of apps is seamless across all operating systems and devices without compromising the quality or functional requirements of the app.</a:t>
            </a:r>
          </a:p>
          <a:p>
            <a:pPr marL="0" indent="0">
              <a:buNone/>
            </a:pPr>
            <a:r>
              <a:rPr lang="en-CA" dirty="0"/>
              <a:t>https://maplebrains.com/services#mobile</a:t>
            </a:r>
          </a:p>
        </p:txBody>
      </p:sp>
    </p:spTree>
    <p:extLst>
      <p:ext uri="{BB962C8B-B14F-4D97-AF65-F5344CB8AC3E}">
        <p14:creationId xmlns:p14="http://schemas.microsoft.com/office/powerpoint/2010/main" val="3944870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F1AAE4-D0BC-430F-A613-7BBAAECA0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228599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BCF8F2-F74F-4587-B716-758487D4D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379475"/>
            <a:ext cx="10671048" cy="1554480"/>
          </a:xfrm>
        </p:spPr>
        <p:txBody>
          <a:bodyPr anchor="ctr">
            <a:norm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Contact MapleBrains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6B8D6-78E1-4B77-BC02-9887EF9F2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4" y="2607732"/>
            <a:ext cx="10671176" cy="31743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b="1" dirty="0"/>
              <a:t>Office Address:</a:t>
            </a:r>
          </a:p>
          <a:p>
            <a:pPr marL="0" indent="0">
              <a:buNone/>
            </a:pPr>
            <a:r>
              <a:rPr lang="en-CA" dirty="0"/>
              <a:t>200 Champlain St, Suite 360</a:t>
            </a:r>
          </a:p>
          <a:p>
            <a:pPr marL="0" indent="0">
              <a:buNone/>
            </a:pPr>
            <a:r>
              <a:rPr lang="en-CA" dirty="0"/>
              <a:t>Dieppe, NB, E1A 1P1, Canada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b="1" dirty="0"/>
              <a:t>Website:</a:t>
            </a:r>
          </a:p>
          <a:p>
            <a:pPr marL="0" indent="0">
              <a:buNone/>
            </a:pPr>
            <a:r>
              <a:rPr lang="en-CA" dirty="0"/>
              <a:t>https://www.maplebrains.com/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08038"/>
      </p:ext>
    </p:extLst>
  </p:cSld>
  <p:clrMapOvr>
    <a:masterClrMapping/>
  </p:clrMapOvr>
</p:sld>
</file>

<file path=ppt/theme/theme1.xml><?xml version="1.0" encoding="utf-8"?>
<a:theme xmlns:a="http://schemas.openxmlformats.org/drawingml/2006/main" name="HeadlinesVTI">
  <a:themeElements>
    <a:clrScheme name="AnalogousFromDarkSeedLeftStep">
      <a:dk1>
        <a:srgbClr val="000000"/>
      </a:dk1>
      <a:lt1>
        <a:srgbClr val="FFFFFF"/>
      </a:lt1>
      <a:dk2>
        <a:srgbClr val="1B282F"/>
      </a:dk2>
      <a:lt2>
        <a:srgbClr val="F0F3F0"/>
      </a:lt2>
      <a:accent1>
        <a:srgbClr val="E729E4"/>
      </a:accent1>
      <a:accent2>
        <a:srgbClr val="8917D5"/>
      </a:accent2>
      <a:accent3>
        <a:srgbClr val="4F2DE7"/>
      </a:accent3>
      <a:accent4>
        <a:srgbClr val="1744D5"/>
      </a:accent4>
      <a:accent5>
        <a:srgbClr val="29A5E7"/>
      </a:accent5>
      <a:accent6>
        <a:srgbClr val="15C0B5"/>
      </a:accent6>
      <a:hlink>
        <a:srgbClr val="3F7DBF"/>
      </a:hlink>
      <a:folHlink>
        <a:srgbClr val="7F7F7F"/>
      </a:folHlink>
    </a:clrScheme>
    <a:fontScheme name="Custom 211">
      <a:majorFont>
        <a:latin typeface="Sitka Banner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8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6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VTI" id="{66EB4A02-0C0F-47F1-9F48-4E6882B9F967}" vid="{F3552358-4452-4FDA-9568-4F5DA32F7A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304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HeadlinesVTI</vt:lpstr>
      <vt:lpstr>MapleBrains Technologies Inc</vt:lpstr>
      <vt:lpstr>MapleBrains Technologies Inc.    Why eCommerce?</vt:lpstr>
      <vt:lpstr>MapleBrains Technologies Inc  Why MapleBrains?</vt:lpstr>
      <vt:lpstr>MapleBrains Technologies Inc.   Apps Too!</vt:lpstr>
      <vt:lpstr>Contact MapleBrains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MapleBrains Technologies Inc</dc:title>
  <dc:creator>MapleBrains Technologies</dc:creator>
  <cp:lastModifiedBy>MOUNIKA TALLAPALLY</cp:lastModifiedBy>
  <cp:revision>11</cp:revision>
  <dcterms:created xsi:type="dcterms:W3CDTF">2021-06-10T18:05:11Z</dcterms:created>
  <dcterms:modified xsi:type="dcterms:W3CDTF">2021-06-11T09:20:16Z</dcterms:modified>
</cp:coreProperties>
</file>