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2" r:id="rId3"/>
  </p:sldIdLst>
  <p:sldSz cx="9144000" cy="6858000" type="letter"/>
  <p:notesSz cx="6858000" cy="9144000"/>
  <p:embeddedFontLst>
    <p:embeddedFont>
      <p:font typeface="AbcPrintDotted" panose="00000400000000000000" pitchFamily="2" charset="0"/>
      <p:regular r:id="rId4"/>
    </p:embeddedFont>
    <p:embeddedFont>
      <p:font typeface="Futura Md BT" panose="020B0602020204020303" pitchFamily="34" charset="0"/>
      <p:regular r:id="rId5"/>
    </p:embeddedFont>
    <p:embeddedFont>
      <p:font typeface="RM Fun Play Clay" pitchFamily="50" charset="0"/>
      <p:regular r:id="rId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135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5" Type="http://schemas.openxmlformats.org/officeDocument/2006/relationships/font" Target="fonts/font2.fntdata"/><Relationship Id="rId10" Type="http://schemas.openxmlformats.org/officeDocument/2006/relationships/tableStyles" Target="tableStyles.xml"/><Relationship Id="rId4" Type="http://schemas.openxmlformats.org/officeDocument/2006/relationships/font" Target="fonts/font1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EED1-8981-48BD-93B1-C44ABEA3BDC0}" type="datetimeFigureOut">
              <a:rPr lang="es-MX" smtClean="0"/>
              <a:t>13/03/2024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AF0B-5570-405B-A530-8E64CBBD18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7823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EED1-8981-48BD-93B1-C44ABEA3BDC0}" type="datetimeFigureOut">
              <a:rPr lang="es-MX" smtClean="0"/>
              <a:t>13/03/2024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AF0B-5570-405B-A530-8E64CBBD18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5435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EED1-8981-48BD-93B1-C44ABEA3BDC0}" type="datetimeFigureOut">
              <a:rPr lang="es-MX" smtClean="0"/>
              <a:t>13/03/2024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AF0B-5570-405B-A530-8E64CBBD18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9450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EED1-8981-48BD-93B1-C44ABEA3BDC0}" type="datetimeFigureOut">
              <a:rPr lang="es-MX" smtClean="0"/>
              <a:t>13/03/2024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AF0B-5570-405B-A530-8E64CBBD18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4377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EED1-8981-48BD-93B1-C44ABEA3BDC0}" type="datetimeFigureOut">
              <a:rPr lang="es-MX" smtClean="0"/>
              <a:t>13/03/2024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AF0B-5570-405B-A530-8E64CBBD18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445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EED1-8981-48BD-93B1-C44ABEA3BDC0}" type="datetimeFigureOut">
              <a:rPr lang="es-MX" smtClean="0"/>
              <a:t>13/03/2024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AF0B-5570-405B-A530-8E64CBBD18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0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EED1-8981-48BD-93B1-C44ABEA3BDC0}" type="datetimeFigureOut">
              <a:rPr lang="es-MX" smtClean="0"/>
              <a:t>13/03/2024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AF0B-5570-405B-A530-8E64CBBD18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7155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EED1-8981-48BD-93B1-C44ABEA3BDC0}" type="datetimeFigureOut">
              <a:rPr lang="es-MX" smtClean="0"/>
              <a:t>13/03/2024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AF0B-5570-405B-A530-8E64CBBD18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5887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EED1-8981-48BD-93B1-C44ABEA3BDC0}" type="datetimeFigureOut">
              <a:rPr lang="es-MX" smtClean="0"/>
              <a:t>13/03/2024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AF0B-5570-405B-A530-8E64CBBD18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2789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EED1-8981-48BD-93B1-C44ABEA3BDC0}" type="datetimeFigureOut">
              <a:rPr lang="es-MX" smtClean="0"/>
              <a:t>13/03/2024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AF0B-5570-405B-A530-8E64CBBD18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9321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EED1-8981-48BD-93B1-C44ABEA3BDC0}" type="datetimeFigureOut">
              <a:rPr lang="es-MX" smtClean="0"/>
              <a:t>13/03/2024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AF0B-5570-405B-A530-8E64CBBD18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594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8EED1-8981-48BD-93B1-C44ABEA3BDC0}" type="datetimeFigureOut">
              <a:rPr lang="es-MX" smtClean="0"/>
              <a:t>13/03/2024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5AF0B-5570-405B-A530-8E64CBBD18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585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13027B5-F213-8B03-63ED-D844948DEE3D}"/>
              </a:ext>
            </a:extLst>
          </p:cNvPr>
          <p:cNvSpPr/>
          <p:nvPr/>
        </p:nvSpPr>
        <p:spPr>
          <a:xfrm>
            <a:off x="179615" y="195943"/>
            <a:ext cx="8719456" cy="64334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1179B2C-BDB8-E517-1CAC-F598A6C4033D}"/>
              </a:ext>
            </a:extLst>
          </p:cNvPr>
          <p:cNvSpPr/>
          <p:nvPr/>
        </p:nvSpPr>
        <p:spPr>
          <a:xfrm>
            <a:off x="408216" y="457201"/>
            <a:ext cx="2090057" cy="1714500"/>
          </a:xfrm>
          <a:prstGeom prst="rect">
            <a:avLst/>
          </a:prstGeom>
          <a:solidFill>
            <a:schemeClr val="bg1"/>
          </a:solidFill>
          <a:ln w="76200">
            <a:solidFill>
              <a:srgbClr val="59F9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70BE2A80-80D7-6E5D-7982-DA1D8E126BDA}"/>
              </a:ext>
            </a:extLst>
          </p:cNvPr>
          <p:cNvSpPr/>
          <p:nvPr/>
        </p:nvSpPr>
        <p:spPr>
          <a:xfrm>
            <a:off x="408215" y="2555421"/>
            <a:ext cx="8245928" cy="1714500"/>
          </a:xfrm>
          <a:prstGeom prst="rect">
            <a:avLst/>
          </a:prstGeom>
          <a:solidFill>
            <a:schemeClr val="bg1"/>
          </a:solidFill>
          <a:ln w="76200">
            <a:solidFill>
              <a:srgbClr val="59F9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7E2697A5-944A-6F4D-2A00-F82FE7FB29AD}"/>
              </a:ext>
            </a:extLst>
          </p:cNvPr>
          <p:cNvSpPr/>
          <p:nvPr/>
        </p:nvSpPr>
        <p:spPr>
          <a:xfrm>
            <a:off x="408215" y="4686300"/>
            <a:ext cx="8245928" cy="1714500"/>
          </a:xfrm>
          <a:prstGeom prst="rect">
            <a:avLst/>
          </a:prstGeom>
          <a:solidFill>
            <a:schemeClr val="bg1"/>
          </a:solidFill>
          <a:ln w="76200">
            <a:solidFill>
              <a:srgbClr val="59F9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F7BE28F4-BC94-7C76-D0DA-95B171D4AD47}"/>
              </a:ext>
            </a:extLst>
          </p:cNvPr>
          <p:cNvSpPr/>
          <p:nvPr/>
        </p:nvSpPr>
        <p:spPr>
          <a:xfrm>
            <a:off x="2846616" y="457201"/>
            <a:ext cx="5807527" cy="1714500"/>
          </a:xfrm>
          <a:prstGeom prst="rect">
            <a:avLst/>
          </a:prstGeom>
          <a:solidFill>
            <a:schemeClr val="bg1"/>
          </a:solidFill>
          <a:ln w="76200">
            <a:solidFill>
              <a:srgbClr val="59F9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D2B43D6-2773-CFED-B560-35129EDD9285}"/>
              </a:ext>
            </a:extLst>
          </p:cNvPr>
          <p:cNvSpPr txBox="1"/>
          <p:nvPr/>
        </p:nvSpPr>
        <p:spPr>
          <a:xfrm>
            <a:off x="2979964" y="713963"/>
            <a:ext cx="6506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0" dirty="0">
                <a:latin typeface="AbcPrintDotted" panose="00000400000000000000" pitchFamily="2" charset="0"/>
                <a:cs typeface="Aharoni" panose="02010803020104030203" pitchFamily="2" charset="-79"/>
              </a:rPr>
              <a:t>José Luis</a:t>
            </a:r>
            <a:endParaRPr lang="es-MX" sz="8000" dirty="0">
              <a:latin typeface="AbcPrintDotted" panose="000004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6283FEB-D979-3B1F-B997-1E12F657DA11}"/>
              </a:ext>
            </a:extLst>
          </p:cNvPr>
          <p:cNvSpPr txBox="1"/>
          <p:nvPr/>
        </p:nvSpPr>
        <p:spPr>
          <a:xfrm>
            <a:off x="909589" y="2171700"/>
            <a:ext cx="1011010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800" dirty="0">
                <a:latin typeface="RM Fun Play Clay" pitchFamily="50" charset="0"/>
                <a:cs typeface="Aharoni" panose="02010803020104030203" pitchFamily="2" charset="-79"/>
              </a:rPr>
              <a:t>José Luis</a:t>
            </a:r>
            <a:endParaRPr lang="es-MX" sz="13800" dirty="0">
              <a:latin typeface="RM Fun Play Clay" pitchFamily="50" charset="0"/>
              <a:cs typeface="Aharoni" panose="02010803020104030203" pitchFamily="2" charset="-79"/>
            </a:endParaRP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A9F85F1E-F1ED-7CEA-F915-08E7491B9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50" y="597103"/>
            <a:ext cx="887188" cy="1476242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5092C7D4-9A81-3710-B3BD-598723061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1660" y="504949"/>
            <a:ext cx="844650" cy="145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490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50AA017D-1A45-076E-DD0E-0EF8739ECAD8}"/>
              </a:ext>
            </a:extLst>
          </p:cNvPr>
          <p:cNvSpPr/>
          <p:nvPr/>
        </p:nvSpPr>
        <p:spPr>
          <a:xfrm>
            <a:off x="432859" y="462504"/>
            <a:ext cx="529300" cy="73667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rgbClr val="FF0000"/>
                </a:solidFill>
                <a:latin typeface="Futura Md BT" panose="020B0602020204020303" pitchFamily="34" charset="0"/>
              </a:rPr>
              <a:t>J</a:t>
            </a:r>
            <a:endParaRPr lang="es-MX" sz="2400" b="1" dirty="0">
              <a:solidFill>
                <a:srgbClr val="FF0000"/>
              </a:solidFill>
              <a:latin typeface="Futura Md BT" panose="020B0602020204020303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79BEB82-54A5-A220-FE43-3D978C01CF58}"/>
              </a:ext>
            </a:extLst>
          </p:cNvPr>
          <p:cNvSpPr/>
          <p:nvPr/>
        </p:nvSpPr>
        <p:spPr>
          <a:xfrm>
            <a:off x="962159" y="462504"/>
            <a:ext cx="529300" cy="73667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/>
                </a:solidFill>
                <a:latin typeface="Futura Md BT" panose="020B0602020204020303" pitchFamily="34" charset="0"/>
              </a:rPr>
              <a:t>o</a:t>
            </a:r>
            <a:endParaRPr lang="es-MX" sz="2400" b="1" dirty="0">
              <a:solidFill>
                <a:schemeClr val="tx1"/>
              </a:solidFill>
              <a:latin typeface="Futura Md BT" panose="020B0602020204020303" pitchFamily="34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6DA30F3C-AA45-0A5E-98E9-CDC961C01050}"/>
              </a:ext>
            </a:extLst>
          </p:cNvPr>
          <p:cNvSpPr/>
          <p:nvPr/>
        </p:nvSpPr>
        <p:spPr>
          <a:xfrm>
            <a:off x="1491459" y="462504"/>
            <a:ext cx="529300" cy="73667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/>
                </a:solidFill>
                <a:latin typeface="Futura Md BT" panose="020B0602020204020303" pitchFamily="34" charset="0"/>
              </a:rPr>
              <a:t>s</a:t>
            </a:r>
            <a:endParaRPr lang="es-MX" sz="2400" b="1" dirty="0">
              <a:solidFill>
                <a:schemeClr val="tx1"/>
              </a:solidFill>
              <a:latin typeface="Futura Md BT" panose="020B0602020204020303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FFB9FE97-E5AA-19EF-2D75-0DADE5B42665}"/>
              </a:ext>
            </a:extLst>
          </p:cNvPr>
          <p:cNvSpPr/>
          <p:nvPr/>
        </p:nvSpPr>
        <p:spPr>
          <a:xfrm>
            <a:off x="2020759" y="462504"/>
            <a:ext cx="529300" cy="73667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/>
                </a:solidFill>
                <a:latin typeface="Futura Md BT" panose="020B0602020204020303" pitchFamily="34" charset="0"/>
              </a:rPr>
              <a:t>e</a:t>
            </a:r>
            <a:endParaRPr lang="es-MX" sz="2400" b="1" dirty="0">
              <a:solidFill>
                <a:schemeClr val="tx1"/>
              </a:solidFill>
              <a:latin typeface="Futura Md BT" panose="020B0602020204020303" pitchFamily="34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551838F1-F5F1-441D-BF05-51F512440096}"/>
              </a:ext>
            </a:extLst>
          </p:cNvPr>
          <p:cNvSpPr/>
          <p:nvPr/>
        </p:nvSpPr>
        <p:spPr>
          <a:xfrm>
            <a:off x="2560390" y="462504"/>
            <a:ext cx="529300" cy="73667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/>
                </a:solidFill>
                <a:latin typeface="Futura Md BT" panose="020B0602020204020303" pitchFamily="34" charset="0"/>
              </a:rPr>
              <a:t>L</a:t>
            </a:r>
            <a:endParaRPr lang="es-MX" sz="2400" b="1" dirty="0">
              <a:solidFill>
                <a:schemeClr val="tx1"/>
              </a:solidFill>
              <a:latin typeface="Futura Md BT" panose="020B0602020204020303" pitchFamily="34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541AC978-9918-0437-84EF-C5EFCEEAD1D9}"/>
              </a:ext>
            </a:extLst>
          </p:cNvPr>
          <p:cNvSpPr/>
          <p:nvPr/>
        </p:nvSpPr>
        <p:spPr>
          <a:xfrm>
            <a:off x="3100021" y="462504"/>
            <a:ext cx="529300" cy="73667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/>
                </a:solidFill>
                <a:latin typeface="Futura Md BT" panose="020B0602020204020303" pitchFamily="34" charset="0"/>
              </a:rPr>
              <a:t>u</a:t>
            </a:r>
            <a:endParaRPr lang="es-MX" sz="2400" b="1" dirty="0">
              <a:solidFill>
                <a:schemeClr val="tx1"/>
              </a:solidFill>
              <a:latin typeface="Futura Md BT" panose="020B0602020204020303" pitchFamily="34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1C97915C-9F3C-B15F-1870-0747B90BD2F2}"/>
              </a:ext>
            </a:extLst>
          </p:cNvPr>
          <p:cNvSpPr/>
          <p:nvPr/>
        </p:nvSpPr>
        <p:spPr>
          <a:xfrm>
            <a:off x="3639652" y="462504"/>
            <a:ext cx="529300" cy="73667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/>
                </a:solidFill>
                <a:latin typeface="Futura Md BT" panose="020B0602020204020303" pitchFamily="34" charset="0"/>
              </a:rPr>
              <a:t>i</a:t>
            </a:r>
            <a:endParaRPr lang="es-MX" sz="2400" b="1" dirty="0">
              <a:solidFill>
                <a:schemeClr val="tx1"/>
              </a:solidFill>
              <a:latin typeface="Futura Md BT" panose="020B0602020204020303" pitchFamily="34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A838B823-4E36-F64D-FDA0-FF3D85C63735}"/>
              </a:ext>
            </a:extLst>
          </p:cNvPr>
          <p:cNvSpPr/>
          <p:nvPr/>
        </p:nvSpPr>
        <p:spPr>
          <a:xfrm>
            <a:off x="4171599" y="462040"/>
            <a:ext cx="529300" cy="73667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/>
                </a:solidFill>
                <a:latin typeface="Futura Md BT" panose="020B0602020204020303" pitchFamily="34" charset="0"/>
              </a:rPr>
              <a:t>s</a:t>
            </a:r>
            <a:endParaRPr lang="es-MX" sz="2400" b="1" dirty="0">
              <a:solidFill>
                <a:schemeClr val="tx1"/>
              </a:solidFill>
              <a:latin typeface="Futura Md BT" panose="020B06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1384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</TotalTime>
  <Words>12</Words>
  <Application>Microsoft Office PowerPoint</Application>
  <PresentationFormat>Carta (216 x 279 mm)</PresentationFormat>
  <Paragraphs>10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AbcPrintDotted</vt:lpstr>
      <vt:lpstr>Calibri Light</vt:lpstr>
      <vt:lpstr>Arial</vt:lpstr>
      <vt:lpstr>RM Fun Play Clay</vt:lpstr>
      <vt:lpstr>Calibri</vt:lpstr>
      <vt:lpstr>Futura Md BT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Wendy Ortiz</dc:creator>
  <cp:lastModifiedBy>Wendy Ortiz</cp:lastModifiedBy>
  <cp:revision>1</cp:revision>
  <dcterms:created xsi:type="dcterms:W3CDTF">2024-03-14T03:42:26Z</dcterms:created>
  <dcterms:modified xsi:type="dcterms:W3CDTF">2024-03-14T03:45:41Z</dcterms:modified>
</cp:coreProperties>
</file>