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2" r:id="rId5"/>
    <p:sldId id="259" r:id="rId6"/>
    <p:sldId id="273" r:id="rId7"/>
    <p:sldId id="260" r:id="rId8"/>
    <p:sldId id="274" r:id="rId9"/>
    <p:sldId id="262" r:id="rId10"/>
    <p:sldId id="276" r:id="rId11"/>
    <p:sldId id="263" r:id="rId12"/>
    <p:sldId id="264" r:id="rId13"/>
    <p:sldId id="265" r:id="rId14"/>
    <p:sldId id="266" r:id="rId15"/>
    <p:sldId id="277" r:id="rId16"/>
    <p:sldId id="267" r:id="rId17"/>
    <p:sldId id="268" r:id="rId18"/>
    <p:sldId id="269" r:id="rId19"/>
    <p:sldId id="278" r:id="rId20"/>
    <p:sldId id="271" r:id="rId21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68"/>
  </p:normalViewPr>
  <p:slideViewPr>
    <p:cSldViewPr>
      <p:cViewPr varScale="1">
        <p:scale>
          <a:sx n="96" d="100"/>
          <a:sy n="96" d="100"/>
        </p:scale>
        <p:origin x="200" y="6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F2BD2A-0043-2913-F601-39F7184A5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E1BA2-019C-46CA-9713-1E5F7C082306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25FA9B-2714-5104-184D-EAAA2DF44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8F2DE0-D867-D47D-15E6-D6D3C049C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B25B2-647F-45F7-A4D0-7EB4F5743A6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21796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90AA8C-B745-2667-8091-75E661A92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94358-EBBB-45A9-8E2A-6792AEFFA187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C2E8B-B6BE-0478-E4E1-F06DE9508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245BD-C124-3561-CCE2-CC9C3758A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2D802-B1CB-4B14-A8DA-4A76B491067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42479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0AFCF-63AC-8C7D-B006-9222DECF1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96E2B-6236-48A2-9F96-29F833D21D7F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4FDE70-CC7C-D064-1F9A-2DCCB767A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08A33E-A1EC-2CE3-B622-B28BE1981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532F8-E175-41DE-AC77-16EFDA527BD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04462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293937-EF07-3F6E-2FA0-EA4EAAA1A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63DCB-A89A-4C47-AC13-B6E57EFA3223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8A55D1-C94F-6298-BEB6-9DB17FD26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5601CD-6313-D9A3-42DC-AB595C5A7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0EDA3-B131-4565-A939-4A581849E13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27870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55C679-13A4-095B-492A-97D9A8AA6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B8DAE-C53B-4B06-8941-2FDAA2045C6F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1D57EE-6C63-66A8-CE4B-266711DA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CDD024-B9A0-9D38-36FD-D4C6A9641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88917-0884-48AA-9E78-661DA79D0A9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3752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3D0330E-5D8D-7C52-7A3F-D6D46EA67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367AC-65B2-4DA4-9F34-C0E476C71487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AA0AF3E-92E7-F7CB-EDE5-A0A2AFC7B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3684837-4B3B-D29F-92A5-A07E3300F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0AD22-738D-4B47-8E54-D010C2BB63A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03448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66CC54C-3640-9138-EDD4-7B97B24B5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CAF65-0CB3-439A-B4C1-D4CFD08C5BBE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49AD238-6579-B279-05EC-3CA374177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ECF1D1B-4385-2821-DA2E-A6D5F4192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196F3-4AFF-4D3A-B48A-AA22B25C857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35990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C63363B-F488-5CBE-27C2-222C41D63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7A815-6FE4-4C7B-B7C5-E80165A9C2F4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F1C929B-62F7-6BC5-1681-4454EC4FC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586653F-4868-B675-6829-E3E22D2A4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4289A-18C0-4D41-AFA6-BA63C6BA7C9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89414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DA47EED-9B26-28E8-0600-320D50BB8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BF76F-21CC-45B0-855C-B846A95F3761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327E2B3-629B-4A9E-BFBB-89A5951C2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86EA60-FDB8-B72E-0223-E17824369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51880-59EE-40C3-A850-93DECA75F71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57061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4947753-90B3-CEF9-7B1D-908AFBC0E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AE75A-9557-41CE-B569-F1F1218C872C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F3E64BC-8329-E8A7-FB2A-607502B9A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223902F-5F42-07C6-A444-A5F875684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47241-1FEE-4D4B-8764-74954C0D6C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0573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38F0409-66E3-CDF4-3BF8-5B6D70560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399FB-06D8-4996-B94D-A1DEEE8DB463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5D70F56-1919-3228-EA58-333500246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B594409-6735-E1F5-01EB-2806908CA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91DF4-2AD7-432F-BCFB-8929919593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77072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C75AC48-EBD6-B09A-02F2-062FD553C8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1917EA1-9B76-2699-4E5D-69037E93C0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D1ED83-866A-083C-C35C-1D03DF0357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593CBE6E-C4C7-493B-86AC-67ECF7238FAA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6EB75F-8946-73B8-4A9C-D31EA90F08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88FB5F-6B54-D805-07AA-4164AB2BED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121BA2A4-104D-4512-847B-575A568C6F0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02128FE4-59C7-55D2-2BE4-B1DCFCF910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5B7CA730-1F18-4E20-A27F-322D5CA5FE9B}" type="slidenum">
              <a:rPr lang="en-US" altLang="ko-KR" sz="2000" b="1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9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13.xml"/><Relationship Id="rId10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9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13.xml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9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13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9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13.xml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9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13.xml"/><Relationship Id="rId10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9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13.xml"/><Relationship Id="rId10" Type="http://schemas.openxmlformats.org/officeDocument/2006/relationships/image" Target="../media/image12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9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13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9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13.xml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9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13.xml"/><Relationship Id="rId10" Type="http://schemas.openxmlformats.org/officeDocument/2006/relationships/image" Target="../media/image13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9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13.xml"/><Relationship Id="rId10" Type="http://schemas.openxmlformats.org/officeDocument/2006/relationships/image" Target="../media/image14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9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13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9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13.xml"/><Relationship Id="rId10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9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13.xml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9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13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9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13.xml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9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13.xml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9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13.xml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9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13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9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13.xml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9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13.xml"/><Relationship Id="rId10" Type="http://schemas.openxmlformats.org/officeDocument/2006/relationships/image" Target="../media/image9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5">
            <a:extLst>
              <a:ext uri="{FF2B5EF4-FFF2-40B4-BE49-F238E27FC236}">
                <a16:creationId xmlns:a16="http://schemas.microsoft.com/office/drawing/2014/main" id="{EE6D1A1B-F656-0EBF-F252-C29BDF19A7C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7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D99F6831-45DD-D634-7226-BF0223765A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8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B20365DC-8B67-9263-DCD7-1CEE083753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4" name="Group 8">
            <a:extLst>
              <a:ext uri="{FF2B5EF4-FFF2-40B4-BE49-F238E27FC236}">
                <a16:creationId xmlns:a16="http://schemas.microsoft.com/office/drawing/2014/main" id="{5156E93D-9587-CF1A-88A6-EA1AA7740D2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B87BB93-23E6-94F4-FF52-C5191BD8CF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01B0567D-E786-4082-68D8-502DDE1042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5" name="Group 11">
            <a:extLst>
              <a:ext uri="{FF2B5EF4-FFF2-40B4-BE49-F238E27FC236}">
                <a16:creationId xmlns:a16="http://schemas.microsoft.com/office/drawing/2014/main" id="{B7B17111-D370-E408-DD52-178685181D4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AF79F0CD-675D-FC29-A2B8-FACFD51DE3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0FB3F476-9BCB-963F-71FC-392D1B1332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6" name="Group 14">
            <a:extLst>
              <a:ext uri="{FF2B5EF4-FFF2-40B4-BE49-F238E27FC236}">
                <a16:creationId xmlns:a16="http://schemas.microsoft.com/office/drawing/2014/main" id="{6F5302EF-E2EC-0369-2E8B-AA4A1A98F70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21" name="Picture 15">
              <a:extLst>
                <a:ext uri="{FF2B5EF4-FFF2-40B4-BE49-F238E27FC236}">
                  <a16:creationId xmlns:a16="http://schemas.microsoft.com/office/drawing/2014/main" id="{5847ACA4-2B5C-31FD-0935-5A1C9CD814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F333F353-C7CE-C4A2-4884-F722B74874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3317" name="Group 5">
            <a:extLst>
              <a:ext uri="{FF2B5EF4-FFF2-40B4-BE49-F238E27FC236}">
                <a16:creationId xmlns:a16="http://schemas.microsoft.com/office/drawing/2014/main" id="{99792B50-092F-4116-7E3F-779C28388D48}"/>
              </a:ext>
            </a:extLst>
          </p:cNvPr>
          <p:cNvGrpSpPr>
            <a:grpSpLocks/>
          </p:cNvGrpSpPr>
          <p:nvPr/>
        </p:nvGrpSpPr>
        <p:grpSpPr bwMode="auto">
          <a:xfrm>
            <a:off x="10355263" y="6302375"/>
            <a:ext cx="423862" cy="431800"/>
            <a:chOff x="5289" y="3975"/>
            <a:chExt cx="267" cy="272"/>
          </a:xfrm>
        </p:grpSpPr>
        <p:pic>
          <p:nvPicPr>
            <p:cNvPr id="1331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A0361E67-E8AA-0F24-E57D-D852912775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D940733A-324C-A4AF-3E3C-DB8F4D00C5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pic>
        <p:nvPicPr>
          <p:cNvPr id="13318" name="Picture 4" descr="368-1-1">
            <a:extLst>
              <a:ext uri="{FF2B5EF4-FFF2-40B4-BE49-F238E27FC236}">
                <a16:creationId xmlns:a16="http://schemas.microsoft.com/office/drawing/2014/main" id="{A82E1058-2865-EDE7-BAB3-56BBB596306C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Group 5">
            <a:extLst>
              <a:ext uri="{FF2B5EF4-FFF2-40B4-BE49-F238E27FC236}">
                <a16:creationId xmlns:a16="http://schemas.microsoft.com/office/drawing/2014/main" id="{5A5BEDB2-37D0-134F-238D-7E9AE8D8F33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254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18FAF03A-E93D-F16E-75BD-504A24DEE9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4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EFB21B5F-9280-FD9B-575F-3DE0DD89C3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2530" name="Group 8">
            <a:extLst>
              <a:ext uri="{FF2B5EF4-FFF2-40B4-BE49-F238E27FC236}">
                <a16:creationId xmlns:a16="http://schemas.microsoft.com/office/drawing/2014/main" id="{8B3046DF-AB08-F937-D8DB-9BDF4FF8D9C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254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2F9C477-765E-06E0-100C-0A32FF4BA8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2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EAFE1DC0-63AF-26C5-9241-BEF13487E9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2531" name="Group 11">
            <a:extLst>
              <a:ext uri="{FF2B5EF4-FFF2-40B4-BE49-F238E27FC236}">
                <a16:creationId xmlns:a16="http://schemas.microsoft.com/office/drawing/2014/main" id="{CE4470DF-7894-96AB-0419-05163C1ADB2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253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6E403C56-DA9C-CB9C-0EC2-D77231975C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0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A033AC16-9176-AC8D-6E06-67C9B2BDC1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2532" name="Group 14">
            <a:extLst>
              <a:ext uri="{FF2B5EF4-FFF2-40B4-BE49-F238E27FC236}">
                <a16:creationId xmlns:a16="http://schemas.microsoft.com/office/drawing/2014/main" id="{B0638EBE-EC21-CDFD-A448-59A750E4389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2537" name="Picture 15">
              <a:extLst>
                <a:ext uri="{FF2B5EF4-FFF2-40B4-BE49-F238E27FC236}">
                  <a16:creationId xmlns:a16="http://schemas.microsoft.com/office/drawing/2014/main" id="{2D46EE2B-3133-6396-CFE0-9A567FEF86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8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65A7D8CC-5DF8-9118-B17E-A5FC9A7203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2533" name="Group 5">
            <a:extLst>
              <a:ext uri="{FF2B5EF4-FFF2-40B4-BE49-F238E27FC236}">
                <a16:creationId xmlns:a16="http://schemas.microsoft.com/office/drawing/2014/main" id="{07FF6632-057A-D598-CB1F-1D5FB06938E4}"/>
              </a:ext>
            </a:extLst>
          </p:cNvPr>
          <p:cNvGrpSpPr>
            <a:grpSpLocks/>
          </p:cNvGrpSpPr>
          <p:nvPr/>
        </p:nvGrpSpPr>
        <p:grpSpPr bwMode="auto">
          <a:xfrm>
            <a:off x="10355263" y="6302375"/>
            <a:ext cx="423862" cy="431800"/>
            <a:chOff x="5289" y="3975"/>
            <a:chExt cx="267" cy="272"/>
          </a:xfrm>
        </p:grpSpPr>
        <p:pic>
          <p:nvPicPr>
            <p:cNvPr id="2253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410F28AB-DC06-E589-5A6F-2E2E402BCF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264DC0C0-27F8-1623-ABC0-24FE3BDF9E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pic>
        <p:nvPicPr>
          <p:cNvPr id="22534" name="Picture 4" descr="368-3-2 copy">
            <a:extLst>
              <a:ext uri="{FF2B5EF4-FFF2-40B4-BE49-F238E27FC236}">
                <a16:creationId xmlns:a16="http://schemas.microsoft.com/office/drawing/2014/main" id="{D3DA9419-D9F4-9FED-4438-12C32EB02A53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Group 5">
            <a:extLst>
              <a:ext uri="{FF2B5EF4-FFF2-40B4-BE49-F238E27FC236}">
                <a16:creationId xmlns:a16="http://schemas.microsoft.com/office/drawing/2014/main" id="{75C25357-6D50-04F0-F4CF-AB5BEABF94A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3567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7B6AF7CE-D612-E138-D9E7-AFD710CB7F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8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AF4729FF-9DC3-DF94-75DE-33A16EA352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3554" name="Group 8">
            <a:extLst>
              <a:ext uri="{FF2B5EF4-FFF2-40B4-BE49-F238E27FC236}">
                <a16:creationId xmlns:a16="http://schemas.microsoft.com/office/drawing/2014/main" id="{190F3607-943E-62C8-2505-383D5D6C712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356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76A56C6-6D9B-E87F-EAF0-EB5F7ECEA7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6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4196B5EB-670D-79DD-3BB0-DFD698AAA2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3555" name="Group 11">
            <a:extLst>
              <a:ext uri="{FF2B5EF4-FFF2-40B4-BE49-F238E27FC236}">
                <a16:creationId xmlns:a16="http://schemas.microsoft.com/office/drawing/2014/main" id="{88DE14CA-84AD-2128-5441-420F71718B4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356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11FA1FA-EB06-745C-D96F-5A2729CE22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4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9C1FEB1C-7D39-8C39-CCD3-F25C92F99C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3556" name="Group 14">
            <a:extLst>
              <a:ext uri="{FF2B5EF4-FFF2-40B4-BE49-F238E27FC236}">
                <a16:creationId xmlns:a16="http://schemas.microsoft.com/office/drawing/2014/main" id="{D779A113-CDB5-1D92-48D8-49370F8640F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3561" name="Picture 15">
              <a:extLst>
                <a:ext uri="{FF2B5EF4-FFF2-40B4-BE49-F238E27FC236}">
                  <a16:creationId xmlns:a16="http://schemas.microsoft.com/office/drawing/2014/main" id="{AB5A61D3-5E2B-5639-D65E-BC1961DEE6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2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B241781D-C92F-5D76-B1BF-C1ABE6891D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3557" name="Group 5">
            <a:extLst>
              <a:ext uri="{FF2B5EF4-FFF2-40B4-BE49-F238E27FC236}">
                <a16:creationId xmlns:a16="http://schemas.microsoft.com/office/drawing/2014/main" id="{B788F1F0-17F3-8050-1661-5F7D1FEF7A7B}"/>
              </a:ext>
            </a:extLst>
          </p:cNvPr>
          <p:cNvGrpSpPr>
            <a:grpSpLocks/>
          </p:cNvGrpSpPr>
          <p:nvPr/>
        </p:nvGrpSpPr>
        <p:grpSpPr bwMode="auto">
          <a:xfrm>
            <a:off x="10355263" y="6302375"/>
            <a:ext cx="423862" cy="431800"/>
            <a:chOff x="5289" y="3975"/>
            <a:chExt cx="267" cy="272"/>
          </a:xfrm>
        </p:grpSpPr>
        <p:pic>
          <p:nvPicPr>
            <p:cNvPr id="2355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DDED4AD4-5280-D590-1959-86FBC14093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DD724C27-3F7D-1194-D48C-99F4BA14EB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pic>
        <p:nvPicPr>
          <p:cNvPr id="23558" name="Picture 2" descr="368-후렴1 copy">
            <a:extLst>
              <a:ext uri="{FF2B5EF4-FFF2-40B4-BE49-F238E27FC236}">
                <a16:creationId xmlns:a16="http://schemas.microsoft.com/office/drawing/2014/main" id="{1ED7706A-2CAC-2DD9-F5EF-C2A40B6C626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Group 5">
            <a:extLst>
              <a:ext uri="{FF2B5EF4-FFF2-40B4-BE49-F238E27FC236}">
                <a16:creationId xmlns:a16="http://schemas.microsoft.com/office/drawing/2014/main" id="{6B1D9DFF-A7A9-38A4-8883-2E909F6F5F0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459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FBB7DE89-25E6-D174-097F-FEF8C28BCF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9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A5C32862-FC63-52AC-D37D-E26C6CEFEE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4578" name="Group 8">
            <a:extLst>
              <a:ext uri="{FF2B5EF4-FFF2-40B4-BE49-F238E27FC236}">
                <a16:creationId xmlns:a16="http://schemas.microsoft.com/office/drawing/2014/main" id="{F52E1B3E-76B7-B759-F66B-28F016C218B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458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A2A42CD-57A6-F383-2564-FC31BE0ED3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90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9368AED3-27D0-D8B3-B078-CF30717AC5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4579" name="Group 11">
            <a:extLst>
              <a:ext uri="{FF2B5EF4-FFF2-40B4-BE49-F238E27FC236}">
                <a16:creationId xmlns:a16="http://schemas.microsoft.com/office/drawing/2014/main" id="{0D12D248-F6F2-C15E-AF85-A64537EBC5E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458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FB2F6A5-9EDE-F1CF-2D5F-4DA2BC65E7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8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2E73D785-D1B4-8141-0089-62C90DA4C3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4580" name="Group 14">
            <a:extLst>
              <a:ext uri="{FF2B5EF4-FFF2-40B4-BE49-F238E27FC236}">
                <a16:creationId xmlns:a16="http://schemas.microsoft.com/office/drawing/2014/main" id="{EC03FA52-FEE5-96F1-2659-CC930DFD66C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4585" name="Picture 15">
              <a:extLst>
                <a:ext uri="{FF2B5EF4-FFF2-40B4-BE49-F238E27FC236}">
                  <a16:creationId xmlns:a16="http://schemas.microsoft.com/office/drawing/2014/main" id="{AA49B4A6-53FE-B94A-414D-0F26369054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6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9F420AB8-F140-A0F4-D041-51068966EA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4581" name="Group 5">
            <a:extLst>
              <a:ext uri="{FF2B5EF4-FFF2-40B4-BE49-F238E27FC236}">
                <a16:creationId xmlns:a16="http://schemas.microsoft.com/office/drawing/2014/main" id="{F40CDB33-00DD-3A25-BA97-7B6133CB7494}"/>
              </a:ext>
            </a:extLst>
          </p:cNvPr>
          <p:cNvGrpSpPr>
            <a:grpSpLocks/>
          </p:cNvGrpSpPr>
          <p:nvPr/>
        </p:nvGrpSpPr>
        <p:grpSpPr bwMode="auto">
          <a:xfrm>
            <a:off x="10355263" y="6302375"/>
            <a:ext cx="423862" cy="431800"/>
            <a:chOff x="5289" y="3975"/>
            <a:chExt cx="267" cy="272"/>
          </a:xfrm>
        </p:grpSpPr>
        <p:pic>
          <p:nvPicPr>
            <p:cNvPr id="2458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7F2057B6-58CF-2261-DEDE-E6519B46F7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4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8176E1F4-CCE4-356C-A03B-CEB264168E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pic>
        <p:nvPicPr>
          <p:cNvPr id="24582" name="Picture 2" descr="368-후렴2 copy">
            <a:extLst>
              <a:ext uri="{FF2B5EF4-FFF2-40B4-BE49-F238E27FC236}">
                <a16:creationId xmlns:a16="http://schemas.microsoft.com/office/drawing/2014/main" id="{5C4194CD-1761-2E73-0FAF-3BF5A1BF3558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Group 5">
            <a:extLst>
              <a:ext uri="{FF2B5EF4-FFF2-40B4-BE49-F238E27FC236}">
                <a16:creationId xmlns:a16="http://schemas.microsoft.com/office/drawing/2014/main" id="{79E4CF4B-E08D-4EC1-BEF5-B2315B329FF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561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80BEC99B-B04F-B886-9CE5-76704381D4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76F2CD32-AC56-5497-8D96-257ADCE158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5602" name="Group 8">
            <a:extLst>
              <a:ext uri="{FF2B5EF4-FFF2-40B4-BE49-F238E27FC236}">
                <a16:creationId xmlns:a16="http://schemas.microsoft.com/office/drawing/2014/main" id="{7A99A55C-D5FE-6360-35DF-4E418974CDC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561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339B7BD-BC3D-3A69-EDDC-93710D7462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15135EC6-632A-F71B-0E44-FF941B2F17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5603" name="Group 11">
            <a:extLst>
              <a:ext uri="{FF2B5EF4-FFF2-40B4-BE49-F238E27FC236}">
                <a16:creationId xmlns:a16="http://schemas.microsoft.com/office/drawing/2014/main" id="{59F0A924-7AAD-61B4-D772-F902FB91D2C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561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82E68D4-EA8A-9502-B780-7FB92C465D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2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E518572F-59BD-4570-39CA-5A7B96A296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5604" name="Group 14">
            <a:extLst>
              <a:ext uri="{FF2B5EF4-FFF2-40B4-BE49-F238E27FC236}">
                <a16:creationId xmlns:a16="http://schemas.microsoft.com/office/drawing/2014/main" id="{E90A1F19-DB8F-44C5-C1B2-0447B061DD9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5609" name="Picture 15">
              <a:extLst>
                <a:ext uri="{FF2B5EF4-FFF2-40B4-BE49-F238E27FC236}">
                  <a16:creationId xmlns:a16="http://schemas.microsoft.com/office/drawing/2014/main" id="{A4CB92B6-625D-95AF-BA45-785B0BC6F6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0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ED0901D5-92EE-9373-3999-0309AAD710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5605" name="Group 5">
            <a:extLst>
              <a:ext uri="{FF2B5EF4-FFF2-40B4-BE49-F238E27FC236}">
                <a16:creationId xmlns:a16="http://schemas.microsoft.com/office/drawing/2014/main" id="{DAC67AEA-1446-D63F-EED9-B13759B0EA8F}"/>
              </a:ext>
            </a:extLst>
          </p:cNvPr>
          <p:cNvGrpSpPr>
            <a:grpSpLocks/>
          </p:cNvGrpSpPr>
          <p:nvPr/>
        </p:nvGrpSpPr>
        <p:grpSpPr bwMode="auto">
          <a:xfrm>
            <a:off x="10355263" y="6302375"/>
            <a:ext cx="423862" cy="431800"/>
            <a:chOff x="5289" y="3975"/>
            <a:chExt cx="267" cy="272"/>
          </a:xfrm>
        </p:grpSpPr>
        <p:pic>
          <p:nvPicPr>
            <p:cNvPr id="25607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12FD59FB-2F6C-400B-4967-E686311419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8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B532EBD4-BEA5-2361-64CB-0B41F9DD86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pic>
        <p:nvPicPr>
          <p:cNvPr id="25606" name="Picture 4" descr="368-4-1 copy">
            <a:extLst>
              <a:ext uri="{FF2B5EF4-FFF2-40B4-BE49-F238E27FC236}">
                <a16:creationId xmlns:a16="http://schemas.microsoft.com/office/drawing/2014/main" id="{EFF0B002-1A1F-ACF4-E9A0-6264F6653332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Group 5">
            <a:extLst>
              <a:ext uri="{FF2B5EF4-FFF2-40B4-BE49-F238E27FC236}">
                <a16:creationId xmlns:a16="http://schemas.microsoft.com/office/drawing/2014/main" id="{C5FCC069-DA7D-204D-5E4C-2583E61932F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663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B40BF500-5AFC-7BED-BAFA-483A722006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4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902B2D80-BD19-D47F-33C5-C5482F5B4D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6626" name="Group 8">
            <a:extLst>
              <a:ext uri="{FF2B5EF4-FFF2-40B4-BE49-F238E27FC236}">
                <a16:creationId xmlns:a16="http://schemas.microsoft.com/office/drawing/2014/main" id="{3741C6E7-8C0F-D43F-7D14-ED3C5C27356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663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153CA1C-6F3E-AAE5-F010-F33D84A463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8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4C2AFFFB-C5E3-1AD0-BF91-BAEC02A706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6627" name="Group 11">
            <a:extLst>
              <a:ext uri="{FF2B5EF4-FFF2-40B4-BE49-F238E27FC236}">
                <a16:creationId xmlns:a16="http://schemas.microsoft.com/office/drawing/2014/main" id="{A5E8D4F4-F9F3-0C31-550A-980578DF8DC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663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50AB72A-8049-900E-0306-571B34DBC5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6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10C3BBC6-281D-4A77-E544-B0F07BE46D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6628" name="Group 14">
            <a:extLst>
              <a:ext uri="{FF2B5EF4-FFF2-40B4-BE49-F238E27FC236}">
                <a16:creationId xmlns:a16="http://schemas.microsoft.com/office/drawing/2014/main" id="{FFB101A9-5456-2C39-3E27-3F24EAF7667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6633" name="Picture 15">
              <a:extLst>
                <a:ext uri="{FF2B5EF4-FFF2-40B4-BE49-F238E27FC236}">
                  <a16:creationId xmlns:a16="http://schemas.microsoft.com/office/drawing/2014/main" id="{2BDB7A1E-9BA2-C063-5BF0-B13DDDD613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4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0B674F32-3987-839A-D948-9A22B37B44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6629" name="Group 5">
            <a:extLst>
              <a:ext uri="{FF2B5EF4-FFF2-40B4-BE49-F238E27FC236}">
                <a16:creationId xmlns:a16="http://schemas.microsoft.com/office/drawing/2014/main" id="{B47A7897-E942-8610-79FB-4EB1E11F5E1D}"/>
              </a:ext>
            </a:extLst>
          </p:cNvPr>
          <p:cNvGrpSpPr>
            <a:grpSpLocks/>
          </p:cNvGrpSpPr>
          <p:nvPr/>
        </p:nvGrpSpPr>
        <p:grpSpPr bwMode="auto">
          <a:xfrm>
            <a:off x="10355263" y="6302375"/>
            <a:ext cx="423862" cy="431800"/>
            <a:chOff x="5289" y="3975"/>
            <a:chExt cx="267" cy="272"/>
          </a:xfrm>
        </p:grpSpPr>
        <p:pic>
          <p:nvPicPr>
            <p:cNvPr id="2663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2303E8F1-D2B7-02E3-4975-D690540091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4AC288BB-2E48-8FED-759A-A8D3C2020F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pic>
        <p:nvPicPr>
          <p:cNvPr id="26630" name="Picture 4" descr="368-4-2 copy">
            <a:extLst>
              <a:ext uri="{FF2B5EF4-FFF2-40B4-BE49-F238E27FC236}">
                <a16:creationId xmlns:a16="http://schemas.microsoft.com/office/drawing/2014/main" id="{DF39BABA-443F-FBB2-743B-B8E02F2D9777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Group 5">
            <a:extLst>
              <a:ext uri="{FF2B5EF4-FFF2-40B4-BE49-F238E27FC236}">
                <a16:creationId xmlns:a16="http://schemas.microsoft.com/office/drawing/2014/main" id="{DF18BD62-B01D-BA32-419F-DCED7B8A258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766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4DC75532-71DF-BE4F-AD85-3BEB019AD8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64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70463C97-84C4-2D13-591A-18116D0512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7650" name="Group 8">
            <a:extLst>
              <a:ext uri="{FF2B5EF4-FFF2-40B4-BE49-F238E27FC236}">
                <a16:creationId xmlns:a16="http://schemas.microsoft.com/office/drawing/2014/main" id="{1FC80491-65BB-E57A-3841-BA2F6E49A4E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766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7866131-1639-5A2D-F5D4-6E5C8AF2E1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62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EF8D0208-E850-296C-33EE-20DC206270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7651" name="Group 11">
            <a:extLst>
              <a:ext uri="{FF2B5EF4-FFF2-40B4-BE49-F238E27FC236}">
                <a16:creationId xmlns:a16="http://schemas.microsoft.com/office/drawing/2014/main" id="{624AC587-76BF-BE72-41F9-89230E8E81F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765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6FA1E8B5-0FB4-08B3-8B4A-F9DF0261B0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60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5DBF8C7A-2CA7-F1B6-5D38-8BC3C81BD9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7652" name="Group 14">
            <a:extLst>
              <a:ext uri="{FF2B5EF4-FFF2-40B4-BE49-F238E27FC236}">
                <a16:creationId xmlns:a16="http://schemas.microsoft.com/office/drawing/2014/main" id="{A0ED430B-7C44-6C01-8DA6-5355DC7B6CC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7657" name="Picture 15">
              <a:extLst>
                <a:ext uri="{FF2B5EF4-FFF2-40B4-BE49-F238E27FC236}">
                  <a16:creationId xmlns:a16="http://schemas.microsoft.com/office/drawing/2014/main" id="{AC48BB18-BD02-067B-B5EE-24F91D1E15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58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0C2E5DEB-8DA4-106D-2ED9-5675B9EABA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7653" name="Group 5">
            <a:extLst>
              <a:ext uri="{FF2B5EF4-FFF2-40B4-BE49-F238E27FC236}">
                <a16:creationId xmlns:a16="http://schemas.microsoft.com/office/drawing/2014/main" id="{85175266-E82D-AB34-BBF5-55D98FDE7578}"/>
              </a:ext>
            </a:extLst>
          </p:cNvPr>
          <p:cNvGrpSpPr>
            <a:grpSpLocks/>
          </p:cNvGrpSpPr>
          <p:nvPr/>
        </p:nvGrpSpPr>
        <p:grpSpPr bwMode="auto">
          <a:xfrm>
            <a:off x="10355263" y="6302375"/>
            <a:ext cx="423862" cy="431800"/>
            <a:chOff x="5289" y="3975"/>
            <a:chExt cx="267" cy="272"/>
          </a:xfrm>
        </p:grpSpPr>
        <p:pic>
          <p:nvPicPr>
            <p:cNvPr id="2765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8216693E-4C89-3208-E3B9-6C61440EB3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5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F6B2BC50-3BCB-38EC-961B-B6B4E33868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pic>
        <p:nvPicPr>
          <p:cNvPr id="27654" name="Picture 2" descr="368-후렴1 copy">
            <a:extLst>
              <a:ext uri="{FF2B5EF4-FFF2-40B4-BE49-F238E27FC236}">
                <a16:creationId xmlns:a16="http://schemas.microsoft.com/office/drawing/2014/main" id="{6F60960D-807A-8AC8-B036-9646563EEBD0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3" name="Group 5">
            <a:extLst>
              <a:ext uri="{FF2B5EF4-FFF2-40B4-BE49-F238E27FC236}">
                <a16:creationId xmlns:a16="http://schemas.microsoft.com/office/drawing/2014/main" id="{0ACF996D-988C-5255-2DFE-0E2A7339668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8687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B1BAD484-84AF-E25B-8FB7-F4BFED0A58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88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6D58EFD8-507F-CAAC-A83E-E023F2F382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8674" name="Group 8">
            <a:extLst>
              <a:ext uri="{FF2B5EF4-FFF2-40B4-BE49-F238E27FC236}">
                <a16:creationId xmlns:a16="http://schemas.microsoft.com/office/drawing/2014/main" id="{AD52D564-FB42-44E4-8C6C-7E363F6B6A6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868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E1BD621-7841-AE2F-7B21-F48465E6D5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86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0DDAB252-4C81-AB57-396D-0462A8CF0C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8675" name="Group 11">
            <a:extLst>
              <a:ext uri="{FF2B5EF4-FFF2-40B4-BE49-F238E27FC236}">
                <a16:creationId xmlns:a16="http://schemas.microsoft.com/office/drawing/2014/main" id="{25CBA61B-F68B-559E-E549-5CA80C10A65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868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C2472733-D5E7-0A80-71D3-3E559FB475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84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2ADDB420-7EF2-EB53-B03D-53B0E32C31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8676" name="Group 14">
            <a:extLst>
              <a:ext uri="{FF2B5EF4-FFF2-40B4-BE49-F238E27FC236}">
                <a16:creationId xmlns:a16="http://schemas.microsoft.com/office/drawing/2014/main" id="{F9803A3A-8F3A-4CEE-1731-E49AF5AAAE3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8681" name="Picture 15">
              <a:extLst>
                <a:ext uri="{FF2B5EF4-FFF2-40B4-BE49-F238E27FC236}">
                  <a16:creationId xmlns:a16="http://schemas.microsoft.com/office/drawing/2014/main" id="{D8F44B00-35FE-6742-2E00-7B880CC426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82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787D7BF4-22EB-862E-962F-0666A60A28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8677" name="Group 5">
            <a:extLst>
              <a:ext uri="{FF2B5EF4-FFF2-40B4-BE49-F238E27FC236}">
                <a16:creationId xmlns:a16="http://schemas.microsoft.com/office/drawing/2014/main" id="{3688DBF6-222A-6C35-6DD2-BDE491122362}"/>
              </a:ext>
            </a:extLst>
          </p:cNvPr>
          <p:cNvGrpSpPr>
            <a:grpSpLocks/>
          </p:cNvGrpSpPr>
          <p:nvPr/>
        </p:nvGrpSpPr>
        <p:grpSpPr bwMode="auto">
          <a:xfrm>
            <a:off x="10355263" y="6302375"/>
            <a:ext cx="423862" cy="431800"/>
            <a:chOff x="5289" y="3975"/>
            <a:chExt cx="267" cy="272"/>
          </a:xfrm>
        </p:grpSpPr>
        <p:pic>
          <p:nvPicPr>
            <p:cNvPr id="2867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E4909906-CE74-5661-1E40-CD0FF62F93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8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AF9EA3F1-132A-062E-1DA8-E956A871D4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pic>
        <p:nvPicPr>
          <p:cNvPr id="28678" name="Picture 2" descr="368-후렴2 copy">
            <a:extLst>
              <a:ext uri="{FF2B5EF4-FFF2-40B4-BE49-F238E27FC236}">
                <a16:creationId xmlns:a16="http://schemas.microsoft.com/office/drawing/2014/main" id="{5F8B22E4-12C1-512C-86F1-56E65EC483E0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7" name="Group 5">
            <a:extLst>
              <a:ext uri="{FF2B5EF4-FFF2-40B4-BE49-F238E27FC236}">
                <a16:creationId xmlns:a16="http://schemas.microsoft.com/office/drawing/2014/main" id="{9134F7AF-8BA9-D52A-8825-5E2DA52CB2C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971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D36F9EB1-F116-3C3D-FADD-A764FDF446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A775BA79-6688-FD5A-30F4-D9FFB1608B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9698" name="Group 8">
            <a:extLst>
              <a:ext uri="{FF2B5EF4-FFF2-40B4-BE49-F238E27FC236}">
                <a16:creationId xmlns:a16="http://schemas.microsoft.com/office/drawing/2014/main" id="{6E628CE7-C432-8BAC-32B0-2AA02B469AC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970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771E9D5-DB04-B0A7-A5D5-227E5E5BCE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0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04D921A8-A859-87E7-3283-2EE99AB98B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9699" name="Group 11">
            <a:extLst>
              <a:ext uri="{FF2B5EF4-FFF2-40B4-BE49-F238E27FC236}">
                <a16:creationId xmlns:a16="http://schemas.microsoft.com/office/drawing/2014/main" id="{0C4CA1D3-E50A-7395-E73C-144056C253D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970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454B2FC-AC65-1617-406D-9F565FE88D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08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15A0AD7E-8E69-DA3A-242B-109B09041E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9700" name="Group 14">
            <a:extLst>
              <a:ext uri="{FF2B5EF4-FFF2-40B4-BE49-F238E27FC236}">
                <a16:creationId xmlns:a16="http://schemas.microsoft.com/office/drawing/2014/main" id="{790B174A-9C06-BE11-689C-38784BD3A64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9705" name="Picture 15">
              <a:extLst>
                <a:ext uri="{FF2B5EF4-FFF2-40B4-BE49-F238E27FC236}">
                  <a16:creationId xmlns:a16="http://schemas.microsoft.com/office/drawing/2014/main" id="{0BE84C15-04D6-CB07-EB16-BEC8F0802F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06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3E28D6B7-885D-A420-8776-88FF6A0863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9701" name="Group 5">
            <a:extLst>
              <a:ext uri="{FF2B5EF4-FFF2-40B4-BE49-F238E27FC236}">
                <a16:creationId xmlns:a16="http://schemas.microsoft.com/office/drawing/2014/main" id="{1A38E0CD-7995-2CA7-80D9-12010B2FB127}"/>
              </a:ext>
            </a:extLst>
          </p:cNvPr>
          <p:cNvGrpSpPr>
            <a:grpSpLocks/>
          </p:cNvGrpSpPr>
          <p:nvPr/>
        </p:nvGrpSpPr>
        <p:grpSpPr bwMode="auto">
          <a:xfrm>
            <a:off x="10355263" y="6302375"/>
            <a:ext cx="423862" cy="431800"/>
            <a:chOff x="5289" y="3975"/>
            <a:chExt cx="267" cy="272"/>
          </a:xfrm>
        </p:grpSpPr>
        <p:pic>
          <p:nvPicPr>
            <p:cNvPr id="2970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D3A296DB-66EA-E318-2765-7F86D4A755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04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D147924F-EF4B-1E3F-6E31-BD565CED8E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pic>
        <p:nvPicPr>
          <p:cNvPr id="29702" name="Picture 4" descr="368-5-1 copy">
            <a:extLst>
              <a:ext uri="{FF2B5EF4-FFF2-40B4-BE49-F238E27FC236}">
                <a16:creationId xmlns:a16="http://schemas.microsoft.com/office/drawing/2014/main" id="{03B397FF-17D5-08CB-6481-8F1E6159E4D5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1" name="Group 5">
            <a:extLst>
              <a:ext uri="{FF2B5EF4-FFF2-40B4-BE49-F238E27FC236}">
                <a16:creationId xmlns:a16="http://schemas.microsoft.com/office/drawing/2014/main" id="{C2BC0CAA-6FD5-0A93-69B1-26CCF88460A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73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582DA7C8-8265-D9BD-27F0-AB4CAF60D6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3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34AE815E-EC7B-A94B-01E4-561A2BCE31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22" name="Group 8">
            <a:extLst>
              <a:ext uri="{FF2B5EF4-FFF2-40B4-BE49-F238E27FC236}">
                <a16:creationId xmlns:a16="http://schemas.microsoft.com/office/drawing/2014/main" id="{66D61493-49C0-D679-1519-F2C095C85B2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73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6147E52-CC3A-ABF9-B2E1-2CDEDA329E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34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F473736F-868C-E5DC-8868-7C05A8812E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23" name="Group 11">
            <a:extLst>
              <a:ext uri="{FF2B5EF4-FFF2-40B4-BE49-F238E27FC236}">
                <a16:creationId xmlns:a16="http://schemas.microsoft.com/office/drawing/2014/main" id="{B2D559E1-9E01-1C36-1A2B-9EF5026FF4E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73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90DABE7-4252-DCA6-7779-B27C691BE0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32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CD07A3CC-9294-CDB3-5EB1-487BECBD95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24" name="Group 14">
            <a:extLst>
              <a:ext uri="{FF2B5EF4-FFF2-40B4-BE49-F238E27FC236}">
                <a16:creationId xmlns:a16="http://schemas.microsoft.com/office/drawing/2014/main" id="{9572E7B1-BCB9-B44F-F32A-2857A645A84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29" name="Picture 15">
              <a:extLst>
                <a:ext uri="{FF2B5EF4-FFF2-40B4-BE49-F238E27FC236}">
                  <a16:creationId xmlns:a16="http://schemas.microsoft.com/office/drawing/2014/main" id="{309F9BB5-1EF9-782E-B6EF-D999AAA88A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30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615901E9-E0D8-8DA5-A7E2-BE9FBB1F31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30725" name="Group 5">
            <a:extLst>
              <a:ext uri="{FF2B5EF4-FFF2-40B4-BE49-F238E27FC236}">
                <a16:creationId xmlns:a16="http://schemas.microsoft.com/office/drawing/2014/main" id="{F39B70AF-BB92-A94F-4111-B62835125757}"/>
              </a:ext>
            </a:extLst>
          </p:cNvPr>
          <p:cNvGrpSpPr>
            <a:grpSpLocks/>
          </p:cNvGrpSpPr>
          <p:nvPr/>
        </p:nvGrpSpPr>
        <p:grpSpPr bwMode="auto">
          <a:xfrm>
            <a:off x="10355263" y="6302375"/>
            <a:ext cx="423862" cy="431800"/>
            <a:chOff x="5289" y="3975"/>
            <a:chExt cx="267" cy="272"/>
          </a:xfrm>
        </p:grpSpPr>
        <p:pic>
          <p:nvPicPr>
            <p:cNvPr id="30727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B0DB3576-248D-CBCF-1223-08E7C64C27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28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79367FBC-D41F-19AA-7397-B2BF70C246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pic>
        <p:nvPicPr>
          <p:cNvPr id="30726" name="Picture 4" descr="368-5-2 copy">
            <a:extLst>
              <a:ext uri="{FF2B5EF4-FFF2-40B4-BE49-F238E27FC236}">
                <a16:creationId xmlns:a16="http://schemas.microsoft.com/office/drawing/2014/main" id="{64E30B7F-5A66-0D6B-3B72-EA2882FAF103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Group 5">
            <a:extLst>
              <a:ext uri="{FF2B5EF4-FFF2-40B4-BE49-F238E27FC236}">
                <a16:creationId xmlns:a16="http://schemas.microsoft.com/office/drawing/2014/main" id="{96EA7C82-4670-4068-D0EF-3E6DB524491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175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C8253F52-DFA9-2C54-D23A-577BCCBF23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6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69E5FAE5-C888-7417-6BCF-B0F352C848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1746" name="Group 8">
            <a:extLst>
              <a:ext uri="{FF2B5EF4-FFF2-40B4-BE49-F238E27FC236}">
                <a16:creationId xmlns:a16="http://schemas.microsoft.com/office/drawing/2014/main" id="{41E30583-4375-1487-D2B5-C5EDD4B6A99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175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1CA6CB2-C451-34F2-D8BA-3640A99B54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8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D5088E8B-6FAC-8822-FA8C-3F83E12F22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1747" name="Group 11">
            <a:extLst>
              <a:ext uri="{FF2B5EF4-FFF2-40B4-BE49-F238E27FC236}">
                <a16:creationId xmlns:a16="http://schemas.microsoft.com/office/drawing/2014/main" id="{6A70A60E-F983-546C-911D-02B329C3A83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175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33567D71-0EF8-B3D7-B49B-7F18CEBC9A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6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F95FC806-3C9B-2F63-BDD3-BD72FC3FAE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1748" name="Group 14">
            <a:extLst>
              <a:ext uri="{FF2B5EF4-FFF2-40B4-BE49-F238E27FC236}">
                <a16:creationId xmlns:a16="http://schemas.microsoft.com/office/drawing/2014/main" id="{5CEBA292-2D63-8535-51B0-EFF4D735C77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1753" name="Picture 15">
              <a:extLst>
                <a:ext uri="{FF2B5EF4-FFF2-40B4-BE49-F238E27FC236}">
                  <a16:creationId xmlns:a16="http://schemas.microsoft.com/office/drawing/2014/main" id="{D7041491-2E1F-6AEB-82D7-726AAE82F7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4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8A13FDDB-13BB-6852-9363-0F28BB3705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31749" name="Group 5">
            <a:extLst>
              <a:ext uri="{FF2B5EF4-FFF2-40B4-BE49-F238E27FC236}">
                <a16:creationId xmlns:a16="http://schemas.microsoft.com/office/drawing/2014/main" id="{B19C0630-C812-FFA3-D3B5-480828868FD7}"/>
              </a:ext>
            </a:extLst>
          </p:cNvPr>
          <p:cNvGrpSpPr>
            <a:grpSpLocks/>
          </p:cNvGrpSpPr>
          <p:nvPr/>
        </p:nvGrpSpPr>
        <p:grpSpPr bwMode="auto">
          <a:xfrm>
            <a:off x="10355263" y="6302375"/>
            <a:ext cx="423862" cy="431800"/>
            <a:chOff x="5289" y="3975"/>
            <a:chExt cx="267" cy="272"/>
          </a:xfrm>
        </p:grpSpPr>
        <p:pic>
          <p:nvPicPr>
            <p:cNvPr id="3175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B69058D2-AF8E-A3C7-DE46-A16AF111FF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F4917D47-4DEE-FF46-0E6E-1FDF09FACA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pic>
        <p:nvPicPr>
          <p:cNvPr id="31750" name="Picture 2" descr="368-후렴1 copy">
            <a:extLst>
              <a:ext uri="{FF2B5EF4-FFF2-40B4-BE49-F238E27FC236}">
                <a16:creationId xmlns:a16="http://schemas.microsoft.com/office/drawing/2014/main" id="{56DEC5F3-2EC9-1AC1-EAA0-6D87DE21BA72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Group 5">
            <a:extLst>
              <a:ext uri="{FF2B5EF4-FFF2-40B4-BE49-F238E27FC236}">
                <a16:creationId xmlns:a16="http://schemas.microsoft.com/office/drawing/2014/main" id="{5E22C80F-8DEB-28A5-253E-55F41006E8C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5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6AD3F38E-70D0-9E22-3670-3EB72272A4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1AE19646-8326-3FCC-5BE6-D3B4E7ACD0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4338" name="Group 8">
            <a:extLst>
              <a:ext uri="{FF2B5EF4-FFF2-40B4-BE49-F238E27FC236}">
                <a16:creationId xmlns:a16="http://schemas.microsoft.com/office/drawing/2014/main" id="{B2C0A0A2-2191-FA96-30AD-B0D31203C9C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C64CD33-E6AF-F6DD-D4D5-D4AD1FCC99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0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547B1B50-4555-AB97-3063-C5C36398AA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39" name="Group 11">
            <a:extLst>
              <a:ext uri="{FF2B5EF4-FFF2-40B4-BE49-F238E27FC236}">
                <a16:creationId xmlns:a16="http://schemas.microsoft.com/office/drawing/2014/main" id="{5704A53E-36FC-2B84-0E3C-9B377E137C1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434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679963B-1C38-ED6C-2ED3-DDC7C093ED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8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10268D9C-0CB9-FABB-08BB-AB03CCCFD1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40" name="Group 14">
            <a:extLst>
              <a:ext uri="{FF2B5EF4-FFF2-40B4-BE49-F238E27FC236}">
                <a16:creationId xmlns:a16="http://schemas.microsoft.com/office/drawing/2014/main" id="{BFBFE790-97F1-B1ED-C4FB-113F3A60B0C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4345" name="Picture 15">
              <a:extLst>
                <a:ext uri="{FF2B5EF4-FFF2-40B4-BE49-F238E27FC236}">
                  <a16:creationId xmlns:a16="http://schemas.microsoft.com/office/drawing/2014/main" id="{169BFADC-F4CF-A143-422B-9A5EF5C2A4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D5028BD8-EED4-7995-9E4F-FE176E1EC1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4341" name="Group 5">
            <a:extLst>
              <a:ext uri="{FF2B5EF4-FFF2-40B4-BE49-F238E27FC236}">
                <a16:creationId xmlns:a16="http://schemas.microsoft.com/office/drawing/2014/main" id="{A70EF8A5-EBEB-26D7-8A5A-B839C5915B31}"/>
              </a:ext>
            </a:extLst>
          </p:cNvPr>
          <p:cNvGrpSpPr>
            <a:grpSpLocks/>
          </p:cNvGrpSpPr>
          <p:nvPr/>
        </p:nvGrpSpPr>
        <p:grpSpPr bwMode="auto">
          <a:xfrm>
            <a:off x="10355263" y="6302375"/>
            <a:ext cx="423862" cy="431800"/>
            <a:chOff x="5289" y="3975"/>
            <a:chExt cx="267" cy="272"/>
          </a:xfrm>
        </p:grpSpPr>
        <p:pic>
          <p:nvPicPr>
            <p:cNvPr id="1434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41D9565C-E193-9C66-E96D-1EB97DA70E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413B780C-D89E-0145-625A-CDB3D39D77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pic>
        <p:nvPicPr>
          <p:cNvPr id="14342" name="Picture 4" descr="368-1-2 copy">
            <a:extLst>
              <a:ext uri="{FF2B5EF4-FFF2-40B4-BE49-F238E27FC236}">
                <a16:creationId xmlns:a16="http://schemas.microsoft.com/office/drawing/2014/main" id="{F1829F21-1BED-74CE-DFE7-4C9F175A1689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69" name="Group 5">
            <a:extLst>
              <a:ext uri="{FF2B5EF4-FFF2-40B4-BE49-F238E27FC236}">
                <a16:creationId xmlns:a16="http://schemas.microsoft.com/office/drawing/2014/main" id="{DCB60EBF-3FEB-080A-BF69-C547F074AAD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278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02E0E52B-79D9-6AED-3058-DB3861008A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84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8B26A679-1C17-9F9E-1F78-9B7064A822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2770" name="Group 8">
            <a:extLst>
              <a:ext uri="{FF2B5EF4-FFF2-40B4-BE49-F238E27FC236}">
                <a16:creationId xmlns:a16="http://schemas.microsoft.com/office/drawing/2014/main" id="{13FE8064-7921-F6AC-B85F-DE7341A423D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278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7496EC3-9742-27E1-FE5D-5507EEEB2F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82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738575B8-1D1C-0294-4DF4-E399D5F8DF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2771" name="Group 11">
            <a:extLst>
              <a:ext uri="{FF2B5EF4-FFF2-40B4-BE49-F238E27FC236}">
                <a16:creationId xmlns:a16="http://schemas.microsoft.com/office/drawing/2014/main" id="{390E888F-773D-9DE5-44D7-8F236E6EC8E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277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632BCBD-4DDB-2F68-2CE1-A05CB5AF49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80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14CC0AA3-105A-C947-A615-563B3FE01C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2772" name="Group 14">
            <a:extLst>
              <a:ext uri="{FF2B5EF4-FFF2-40B4-BE49-F238E27FC236}">
                <a16:creationId xmlns:a16="http://schemas.microsoft.com/office/drawing/2014/main" id="{9924FE4E-3E6C-DDE7-EFC9-AAB0409B970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2777" name="Picture 15">
              <a:extLst>
                <a:ext uri="{FF2B5EF4-FFF2-40B4-BE49-F238E27FC236}">
                  <a16:creationId xmlns:a16="http://schemas.microsoft.com/office/drawing/2014/main" id="{73C92ABB-0851-B01F-4169-23503E52F7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8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123EF694-BCEB-0DD8-4C00-805619A074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32773" name="Group 5">
            <a:extLst>
              <a:ext uri="{FF2B5EF4-FFF2-40B4-BE49-F238E27FC236}">
                <a16:creationId xmlns:a16="http://schemas.microsoft.com/office/drawing/2014/main" id="{8A6BB9FC-07D5-44D8-C0E1-B42D1F458F42}"/>
              </a:ext>
            </a:extLst>
          </p:cNvPr>
          <p:cNvGrpSpPr>
            <a:grpSpLocks/>
          </p:cNvGrpSpPr>
          <p:nvPr/>
        </p:nvGrpSpPr>
        <p:grpSpPr bwMode="auto">
          <a:xfrm>
            <a:off x="10355263" y="6302375"/>
            <a:ext cx="423862" cy="431800"/>
            <a:chOff x="5289" y="3975"/>
            <a:chExt cx="267" cy="272"/>
          </a:xfrm>
        </p:grpSpPr>
        <p:pic>
          <p:nvPicPr>
            <p:cNvPr id="3277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CFC202D4-87E0-7859-223F-7E93CBEEB0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CDC602A7-6C61-E085-0747-9B6A794968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pic>
        <p:nvPicPr>
          <p:cNvPr id="32774" name="Picture 2" descr="368-후렴2 copy">
            <a:extLst>
              <a:ext uri="{FF2B5EF4-FFF2-40B4-BE49-F238E27FC236}">
                <a16:creationId xmlns:a16="http://schemas.microsoft.com/office/drawing/2014/main" id="{856BF65D-BE31-44B7-61D4-4B3A2A2175E7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5">
            <a:extLst>
              <a:ext uri="{FF2B5EF4-FFF2-40B4-BE49-F238E27FC236}">
                <a16:creationId xmlns:a16="http://schemas.microsoft.com/office/drawing/2014/main" id="{94CED6E7-EA17-578F-B779-5940BA561A4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7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22CAEA9F-F916-0A36-F231-78384687F5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53B4BAF6-D905-5DF8-DE15-1168C42B28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5362" name="Group 8">
            <a:extLst>
              <a:ext uri="{FF2B5EF4-FFF2-40B4-BE49-F238E27FC236}">
                <a16:creationId xmlns:a16="http://schemas.microsoft.com/office/drawing/2014/main" id="{B7ADA397-898C-CD89-6E31-36A5340F82E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7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64D45BF-CD88-B045-2232-3242BFAD4A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4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2F309135-18DB-DBF5-1FDE-2194B51FBB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3" name="Group 11">
            <a:extLst>
              <a:ext uri="{FF2B5EF4-FFF2-40B4-BE49-F238E27FC236}">
                <a16:creationId xmlns:a16="http://schemas.microsoft.com/office/drawing/2014/main" id="{3D3CD1E1-36D6-5BBE-8926-39466EC4678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537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610864A7-D4C8-8160-6503-0B55A72325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2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8A4DFCCB-7122-62FA-53A4-48150753B9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4" name="Group 14">
            <a:extLst>
              <a:ext uri="{FF2B5EF4-FFF2-40B4-BE49-F238E27FC236}">
                <a16:creationId xmlns:a16="http://schemas.microsoft.com/office/drawing/2014/main" id="{03F41B22-D9C9-3883-F209-C55C55688D2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5369" name="Picture 15">
              <a:extLst>
                <a:ext uri="{FF2B5EF4-FFF2-40B4-BE49-F238E27FC236}">
                  <a16:creationId xmlns:a16="http://schemas.microsoft.com/office/drawing/2014/main" id="{C32E65BC-5345-5E75-E3ED-33319C65C0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0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DAAEE662-52F1-4062-C602-0650DF7CAA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5365" name="Group 5">
            <a:extLst>
              <a:ext uri="{FF2B5EF4-FFF2-40B4-BE49-F238E27FC236}">
                <a16:creationId xmlns:a16="http://schemas.microsoft.com/office/drawing/2014/main" id="{8967EEE9-EE7A-F8D6-034F-E1EF4E76C2B9}"/>
              </a:ext>
            </a:extLst>
          </p:cNvPr>
          <p:cNvGrpSpPr>
            <a:grpSpLocks/>
          </p:cNvGrpSpPr>
          <p:nvPr/>
        </p:nvGrpSpPr>
        <p:grpSpPr bwMode="auto">
          <a:xfrm>
            <a:off x="10355263" y="6302375"/>
            <a:ext cx="423862" cy="431800"/>
            <a:chOff x="5289" y="3975"/>
            <a:chExt cx="267" cy="272"/>
          </a:xfrm>
        </p:grpSpPr>
        <p:pic>
          <p:nvPicPr>
            <p:cNvPr id="15367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8D0FB525-6F4E-1A54-B5EB-02E9AC11A8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8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A57CDDB4-47F1-A0F9-3664-3F42D942AC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pic>
        <p:nvPicPr>
          <p:cNvPr id="15366" name="Picture 4" descr="368-후렴1 copy">
            <a:extLst>
              <a:ext uri="{FF2B5EF4-FFF2-40B4-BE49-F238E27FC236}">
                <a16:creationId xmlns:a16="http://schemas.microsoft.com/office/drawing/2014/main" id="{F1CBF015-D18A-C5FF-A506-C4DF696A8730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5">
            <a:extLst>
              <a:ext uri="{FF2B5EF4-FFF2-40B4-BE49-F238E27FC236}">
                <a16:creationId xmlns:a16="http://schemas.microsoft.com/office/drawing/2014/main" id="{E6DAE46E-45D4-C809-CB54-DF8F311D7DC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C2FFCE7D-F887-3354-D56D-874DC7247F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D430A497-B085-AB50-A169-156D0ACD16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6386" name="Group 8">
            <a:extLst>
              <a:ext uri="{FF2B5EF4-FFF2-40B4-BE49-F238E27FC236}">
                <a16:creationId xmlns:a16="http://schemas.microsoft.com/office/drawing/2014/main" id="{7296D8E6-EE07-0230-5479-7BBC2D61654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F79583B-8979-35C1-B0D0-CD4102717D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8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4C5E120D-EF31-354A-2372-97335CD3BC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7" name="Group 11">
            <a:extLst>
              <a:ext uri="{FF2B5EF4-FFF2-40B4-BE49-F238E27FC236}">
                <a16:creationId xmlns:a16="http://schemas.microsoft.com/office/drawing/2014/main" id="{B2F64927-D0E2-FE93-F79E-123E845777C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639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B14A478-F1EF-BECD-685B-305855CF12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6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7AAFB420-B8EA-5E82-5B9C-53E069B2C7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88" name="Group 14">
            <a:extLst>
              <a:ext uri="{FF2B5EF4-FFF2-40B4-BE49-F238E27FC236}">
                <a16:creationId xmlns:a16="http://schemas.microsoft.com/office/drawing/2014/main" id="{D7E8BB3F-B0DE-EAA6-2F58-27A925DD27A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6393" name="Picture 15">
              <a:extLst>
                <a:ext uri="{FF2B5EF4-FFF2-40B4-BE49-F238E27FC236}">
                  <a16:creationId xmlns:a16="http://schemas.microsoft.com/office/drawing/2014/main" id="{51BB80AB-4694-802E-7652-62224533CC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92984CC0-FE86-1F7D-C9CF-3AF924AEE7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6389" name="Group 5">
            <a:extLst>
              <a:ext uri="{FF2B5EF4-FFF2-40B4-BE49-F238E27FC236}">
                <a16:creationId xmlns:a16="http://schemas.microsoft.com/office/drawing/2014/main" id="{EFAC3B14-1CC5-6206-9B5F-98B29681A81E}"/>
              </a:ext>
            </a:extLst>
          </p:cNvPr>
          <p:cNvGrpSpPr>
            <a:grpSpLocks/>
          </p:cNvGrpSpPr>
          <p:nvPr/>
        </p:nvGrpSpPr>
        <p:grpSpPr bwMode="auto">
          <a:xfrm>
            <a:off x="10355263" y="6302375"/>
            <a:ext cx="423862" cy="431800"/>
            <a:chOff x="5289" y="3975"/>
            <a:chExt cx="267" cy="272"/>
          </a:xfrm>
        </p:grpSpPr>
        <p:pic>
          <p:nvPicPr>
            <p:cNvPr id="1639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865657CF-8E73-C95D-C132-179BE2F83A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E77FAD34-09F6-7AB0-0AE4-511FCD9F1D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pic>
        <p:nvPicPr>
          <p:cNvPr id="16390" name="Picture 4" descr="368-후렴2 copy">
            <a:extLst>
              <a:ext uri="{FF2B5EF4-FFF2-40B4-BE49-F238E27FC236}">
                <a16:creationId xmlns:a16="http://schemas.microsoft.com/office/drawing/2014/main" id="{17639605-81FC-EB01-6F53-3F484A1BF317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Group 5">
            <a:extLst>
              <a:ext uri="{FF2B5EF4-FFF2-40B4-BE49-F238E27FC236}">
                <a16:creationId xmlns:a16="http://schemas.microsoft.com/office/drawing/2014/main" id="{817B7BAD-6FBD-3E09-E779-0EB08BE3461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742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4057D844-E30D-B4B1-98F4-DDC5AAF859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4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D773A3AB-4DF0-BDCE-F93E-020EEC06D7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7410" name="Group 8">
            <a:extLst>
              <a:ext uri="{FF2B5EF4-FFF2-40B4-BE49-F238E27FC236}">
                <a16:creationId xmlns:a16="http://schemas.microsoft.com/office/drawing/2014/main" id="{069191BC-B8AD-1A30-9848-C6F611B13C8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742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9E90F1C-6BB9-B895-5FE9-1824AF0295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2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4AE1B46F-F535-62B2-6288-101D82693A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7411" name="Group 11">
            <a:extLst>
              <a:ext uri="{FF2B5EF4-FFF2-40B4-BE49-F238E27FC236}">
                <a16:creationId xmlns:a16="http://schemas.microsoft.com/office/drawing/2014/main" id="{E8420FCC-1EED-14EE-F9CE-B4733C7D1A2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741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295A121-3C0A-ABE7-6037-5119CDA27C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0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984A127F-9E2B-C605-9718-014DAE70D9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7412" name="Group 14">
            <a:extLst>
              <a:ext uri="{FF2B5EF4-FFF2-40B4-BE49-F238E27FC236}">
                <a16:creationId xmlns:a16="http://schemas.microsoft.com/office/drawing/2014/main" id="{5C904676-A666-A744-6F0E-531B3CCC162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7417" name="Picture 15">
              <a:extLst>
                <a:ext uri="{FF2B5EF4-FFF2-40B4-BE49-F238E27FC236}">
                  <a16:creationId xmlns:a16="http://schemas.microsoft.com/office/drawing/2014/main" id="{0A1B6F3A-F9B7-DDD2-916D-5AE766B350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8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E2D6BC11-CEF0-79CE-C5AA-1B243B03C6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7413" name="Group 5">
            <a:extLst>
              <a:ext uri="{FF2B5EF4-FFF2-40B4-BE49-F238E27FC236}">
                <a16:creationId xmlns:a16="http://schemas.microsoft.com/office/drawing/2014/main" id="{9A6AD525-9489-0C95-DD73-206F18E1244E}"/>
              </a:ext>
            </a:extLst>
          </p:cNvPr>
          <p:cNvGrpSpPr>
            <a:grpSpLocks/>
          </p:cNvGrpSpPr>
          <p:nvPr/>
        </p:nvGrpSpPr>
        <p:grpSpPr bwMode="auto">
          <a:xfrm>
            <a:off x="10355263" y="6302375"/>
            <a:ext cx="423862" cy="431800"/>
            <a:chOff x="5289" y="3975"/>
            <a:chExt cx="267" cy="272"/>
          </a:xfrm>
        </p:grpSpPr>
        <p:pic>
          <p:nvPicPr>
            <p:cNvPr id="1741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2A7AD84F-2570-AB29-BF53-ECEF18D3C2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5BE6D77F-C64F-17C1-5971-7046F90453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pic>
        <p:nvPicPr>
          <p:cNvPr id="17414" name="Picture 4" descr="368-2-1 copy">
            <a:extLst>
              <a:ext uri="{FF2B5EF4-FFF2-40B4-BE49-F238E27FC236}">
                <a16:creationId xmlns:a16="http://schemas.microsoft.com/office/drawing/2014/main" id="{309194A2-65B5-2703-A068-B20BEC72FE44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5">
            <a:extLst>
              <a:ext uri="{FF2B5EF4-FFF2-40B4-BE49-F238E27FC236}">
                <a16:creationId xmlns:a16="http://schemas.microsoft.com/office/drawing/2014/main" id="{60D9273C-3537-5CD9-7A8A-FE1919052B5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8447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D7E1C446-DF1E-72BA-0E47-244DFA10D8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8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18F2CEDC-9E7E-DD07-F31C-0C8830D15E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8434" name="Group 8">
            <a:extLst>
              <a:ext uri="{FF2B5EF4-FFF2-40B4-BE49-F238E27FC236}">
                <a16:creationId xmlns:a16="http://schemas.microsoft.com/office/drawing/2014/main" id="{28A59158-BA39-CDBD-4A6D-33D50F4AA76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844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FCEB62C-C607-F66A-9EFF-5FD6C5CCBC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6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E3B950E9-0FB1-4160-8EC7-85A4D77B04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8435" name="Group 11">
            <a:extLst>
              <a:ext uri="{FF2B5EF4-FFF2-40B4-BE49-F238E27FC236}">
                <a16:creationId xmlns:a16="http://schemas.microsoft.com/office/drawing/2014/main" id="{5F18EED9-5121-97DD-7017-E836C4AA603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844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913F66B-1E62-8E5D-80BB-262DAB2FF1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4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6428FC30-C01D-5E88-4A44-42A33CA1AA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8436" name="Group 14">
            <a:extLst>
              <a:ext uri="{FF2B5EF4-FFF2-40B4-BE49-F238E27FC236}">
                <a16:creationId xmlns:a16="http://schemas.microsoft.com/office/drawing/2014/main" id="{9A78B37C-3F31-5200-1A7C-12391E06028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8441" name="Picture 15">
              <a:extLst>
                <a:ext uri="{FF2B5EF4-FFF2-40B4-BE49-F238E27FC236}">
                  <a16:creationId xmlns:a16="http://schemas.microsoft.com/office/drawing/2014/main" id="{FD175628-CB81-CCCB-1A0A-B53A36ECFE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2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7D2C559C-B0B6-1BF6-96F0-3C459A5A6F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8437" name="Group 5">
            <a:extLst>
              <a:ext uri="{FF2B5EF4-FFF2-40B4-BE49-F238E27FC236}">
                <a16:creationId xmlns:a16="http://schemas.microsoft.com/office/drawing/2014/main" id="{1C5418B0-C7F1-F092-8822-185C82685A33}"/>
              </a:ext>
            </a:extLst>
          </p:cNvPr>
          <p:cNvGrpSpPr>
            <a:grpSpLocks/>
          </p:cNvGrpSpPr>
          <p:nvPr/>
        </p:nvGrpSpPr>
        <p:grpSpPr bwMode="auto">
          <a:xfrm>
            <a:off x="10355263" y="6302375"/>
            <a:ext cx="423862" cy="431800"/>
            <a:chOff x="5289" y="3975"/>
            <a:chExt cx="267" cy="272"/>
          </a:xfrm>
        </p:grpSpPr>
        <p:pic>
          <p:nvPicPr>
            <p:cNvPr id="1843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E71EC528-7407-9813-86F5-E3DB414ACC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65CB4571-15CA-2526-A948-45DC108B49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pic>
        <p:nvPicPr>
          <p:cNvPr id="18438" name="Picture 4" descr="368-2-2 copy">
            <a:extLst>
              <a:ext uri="{FF2B5EF4-FFF2-40B4-BE49-F238E27FC236}">
                <a16:creationId xmlns:a16="http://schemas.microsoft.com/office/drawing/2014/main" id="{401D767E-ADB0-5C08-AF6A-EDFD2904EA8D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5">
            <a:extLst>
              <a:ext uri="{FF2B5EF4-FFF2-40B4-BE49-F238E27FC236}">
                <a16:creationId xmlns:a16="http://schemas.microsoft.com/office/drawing/2014/main" id="{26A79417-9590-71CE-10D2-0D388E22C4F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947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4A4B1B2A-30BD-9C63-E75D-3139D0484D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B3BCA438-B6BB-5576-0422-4AFB60DB47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9458" name="Group 8">
            <a:extLst>
              <a:ext uri="{FF2B5EF4-FFF2-40B4-BE49-F238E27FC236}">
                <a16:creationId xmlns:a16="http://schemas.microsoft.com/office/drawing/2014/main" id="{F1F3C9B4-4013-3296-D9A9-B2E6BD8CD23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946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9BBFAE0-1F0F-DD37-6D18-7C36A8986C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0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6175EC9E-3C0F-82AE-BD7F-72E3DCA7CD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9459" name="Group 11">
            <a:extLst>
              <a:ext uri="{FF2B5EF4-FFF2-40B4-BE49-F238E27FC236}">
                <a16:creationId xmlns:a16="http://schemas.microsoft.com/office/drawing/2014/main" id="{A910A1AE-B70D-5FD4-4020-BE2ED5D91A2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946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6FC5A7A7-BDE2-1C65-431D-2EFCD181E7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8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1C985E3A-A99C-F76D-FAB4-9407049AB0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9460" name="Group 14">
            <a:extLst>
              <a:ext uri="{FF2B5EF4-FFF2-40B4-BE49-F238E27FC236}">
                <a16:creationId xmlns:a16="http://schemas.microsoft.com/office/drawing/2014/main" id="{9A25352C-A8F4-2B29-C333-C471A8E5766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9465" name="Picture 15">
              <a:extLst>
                <a:ext uri="{FF2B5EF4-FFF2-40B4-BE49-F238E27FC236}">
                  <a16:creationId xmlns:a16="http://schemas.microsoft.com/office/drawing/2014/main" id="{3097D4E7-B69F-C31F-C01E-893BE01117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6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70FC3000-C4AB-ACE4-726F-6A39A5383B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9461" name="Group 5">
            <a:extLst>
              <a:ext uri="{FF2B5EF4-FFF2-40B4-BE49-F238E27FC236}">
                <a16:creationId xmlns:a16="http://schemas.microsoft.com/office/drawing/2014/main" id="{E5894200-0808-501E-14CF-ECDBA507DAFA}"/>
              </a:ext>
            </a:extLst>
          </p:cNvPr>
          <p:cNvGrpSpPr>
            <a:grpSpLocks/>
          </p:cNvGrpSpPr>
          <p:nvPr/>
        </p:nvGrpSpPr>
        <p:grpSpPr bwMode="auto">
          <a:xfrm>
            <a:off x="10355263" y="6302375"/>
            <a:ext cx="423862" cy="431800"/>
            <a:chOff x="5289" y="3975"/>
            <a:chExt cx="267" cy="272"/>
          </a:xfrm>
        </p:grpSpPr>
        <p:pic>
          <p:nvPicPr>
            <p:cNvPr id="1946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F58E8016-3E3D-D103-B419-014E42EAE9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4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65596615-0BE3-C26F-80C4-DBB7D673CB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pic>
        <p:nvPicPr>
          <p:cNvPr id="19462" name="Picture 2" descr="368-후렴1 copy">
            <a:extLst>
              <a:ext uri="{FF2B5EF4-FFF2-40B4-BE49-F238E27FC236}">
                <a16:creationId xmlns:a16="http://schemas.microsoft.com/office/drawing/2014/main" id="{8DB80163-E2BD-C89F-E191-FB759603FD28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Group 5">
            <a:extLst>
              <a:ext uri="{FF2B5EF4-FFF2-40B4-BE49-F238E27FC236}">
                <a16:creationId xmlns:a16="http://schemas.microsoft.com/office/drawing/2014/main" id="{B9596E30-609F-1594-3937-28051EB614B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49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3A2D6D3E-C972-821C-C8B7-EF2F5E82BD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9948D0A6-14FB-BB7B-8ABE-4E96F8D439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482" name="Group 8">
            <a:extLst>
              <a:ext uri="{FF2B5EF4-FFF2-40B4-BE49-F238E27FC236}">
                <a16:creationId xmlns:a16="http://schemas.microsoft.com/office/drawing/2014/main" id="{D7982FC3-1A9D-00B0-5C5F-0D0DD48B6B5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49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002D914-33BC-C072-77C9-44BC6A2A8F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4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87205147-0B8B-76D7-F020-AB47C13F0D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483" name="Group 11">
            <a:extLst>
              <a:ext uri="{FF2B5EF4-FFF2-40B4-BE49-F238E27FC236}">
                <a16:creationId xmlns:a16="http://schemas.microsoft.com/office/drawing/2014/main" id="{2D8B96AE-D4D0-8286-4724-3A728920A41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49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2AEFC2DA-4EE3-1A67-D693-083DAE1C1B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2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5F2D17FE-0F5F-FA39-895E-C91BF94C70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484" name="Group 14">
            <a:extLst>
              <a:ext uri="{FF2B5EF4-FFF2-40B4-BE49-F238E27FC236}">
                <a16:creationId xmlns:a16="http://schemas.microsoft.com/office/drawing/2014/main" id="{3190902D-9CE0-E284-0AF1-7FF24AFBD85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489" name="Picture 15">
              <a:extLst>
                <a:ext uri="{FF2B5EF4-FFF2-40B4-BE49-F238E27FC236}">
                  <a16:creationId xmlns:a16="http://schemas.microsoft.com/office/drawing/2014/main" id="{7FD26F6D-5F1E-1F56-19EC-DEA170AE45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0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3B033B93-8682-0311-187A-29BA9E10DB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0485" name="Group 5">
            <a:extLst>
              <a:ext uri="{FF2B5EF4-FFF2-40B4-BE49-F238E27FC236}">
                <a16:creationId xmlns:a16="http://schemas.microsoft.com/office/drawing/2014/main" id="{0288E80A-E0DE-C3FF-4496-64C118A0E611}"/>
              </a:ext>
            </a:extLst>
          </p:cNvPr>
          <p:cNvGrpSpPr>
            <a:grpSpLocks/>
          </p:cNvGrpSpPr>
          <p:nvPr/>
        </p:nvGrpSpPr>
        <p:grpSpPr bwMode="auto">
          <a:xfrm>
            <a:off x="10355263" y="6302375"/>
            <a:ext cx="423862" cy="431800"/>
            <a:chOff x="5289" y="3975"/>
            <a:chExt cx="267" cy="272"/>
          </a:xfrm>
        </p:grpSpPr>
        <p:pic>
          <p:nvPicPr>
            <p:cNvPr id="20487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E2C3059B-C7FC-EB72-5AFB-A12B1FF3BE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8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9DEF995C-CB55-B088-21A9-7DE864B956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pic>
        <p:nvPicPr>
          <p:cNvPr id="20486" name="Picture 2" descr="368-후렴2 copy">
            <a:extLst>
              <a:ext uri="{FF2B5EF4-FFF2-40B4-BE49-F238E27FC236}">
                <a16:creationId xmlns:a16="http://schemas.microsoft.com/office/drawing/2014/main" id="{ED8B1A18-DE49-47E5-1D1D-8727AB08C6C8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Group 5">
            <a:extLst>
              <a:ext uri="{FF2B5EF4-FFF2-40B4-BE49-F238E27FC236}">
                <a16:creationId xmlns:a16="http://schemas.microsoft.com/office/drawing/2014/main" id="{AA0D2E98-2553-891B-55D2-406B6D0A59B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151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840BD217-CF6C-74FA-5B11-201DD7827E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2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8D2E9326-DF6F-A20C-68F9-FD727E981D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1506" name="Group 8">
            <a:extLst>
              <a:ext uri="{FF2B5EF4-FFF2-40B4-BE49-F238E27FC236}">
                <a16:creationId xmlns:a16="http://schemas.microsoft.com/office/drawing/2014/main" id="{F20B198D-1492-1C03-720F-4D38EA1C9DD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151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5B7D543-4CC7-0442-AF38-9272B78556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8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B9295F44-D5AD-665F-D6B3-F750822BF2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1507" name="Group 11">
            <a:extLst>
              <a:ext uri="{FF2B5EF4-FFF2-40B4-BE49-F238E27FC236}">
                <a16:creationId xmlns:a16="http://schemas.microsoft.com/office/drawing/2014/main" id="{FE05B6B2-9852-E8A5-339F-968C9980321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151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B7405E7-1822-24FA-97A3-F98D056EA7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6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D544AE36-2D22-5524-E515-EF03786451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1508" name="Group 14">
            <a:extLst>
              <a:ext uri="{FF2B5EF4-FFF2-40B4-BE49-F238E27FC236}">
                <a16:creationId xmlns:a16="http://schemas.microsoft.com/office/drawing/2014/main" id="{EE73ADF4-8831-F11D-6C92-74CB5109C5E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1513" name="Picture 15">
              <a:extLst>
                <a:ext uri="{FF2B5EF4-FFF2-40B4-BE49-F238E27FC236}">
                  <a16:creationId xmlns:a16="http://schemas.microsoft.com/office/drawing/2014/main" id="{AC2F92C2-26A1-D496-6C4C-679220CB8B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4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B1B480A9-B33F-EE93-DE1E-608C25DF61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1509" name="Group 5">
            <a:extLst>
              <a:ext uri="{FF2B5EF4-FFF2-40B4-BE49-F238E27FC236}">
                <a16:creationId xmlns:a16="http://schemas.microsoft.com/office/drawing/2014/main" id="{0C634B06-F3EC-7451-4BFB-7DACD2F01E0D}"/>
              </a:ext>
            </a:extLst>
          </p:cNvPr>
          <p:cNvGrpSpPr>
            <a:grpSpLocks/>
          </p:cNvGrpSpPr>
          <p:nvPr/>
        </p:nvGrpSpPr>
        <p:grpSpPr bwMode="auto">
          <a:xfrm>
            <a:off x="10355263" y="6302375"/>
            <a:ext cx="423862" cy="431800"/>
            <a:chOff x="5289" y="3975"/>
            <a:chExt cx="267" cy="272"/>
          </a:xfrm>
        </p:grpSpPr>
        <p:pic>
          <p:nvPicPr>
            <p:cNvPr id="2151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9D29D5B7-1B49-8702-0E4B-FDB6993EC1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812D6DF3-EACB-6D93-E255-AB0D59B3A0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pic>
        <p:nvPicPr>
          <p:cNvPr id="21510" name="Picture 4" descr="368-3-1 copy">
            <a:extLst>
              <a:ext uri="{FF2B5EF4-FFF2-40B4-BE49-F238E27FC236}">
                <a16:creationId xmlns:a16="http://schemas.microsoft.com/office/drawing/2014/main" id="{B118289B-927F-95FB-D7CD-9628CDCA99DF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14</TotalTime>
  <Words>100</Words>
  <Application>Microsoft Office PowerPoint</Application>
  <PresentationFormat>와이드스크린</PresentationFormat>
  <Paragraphs>100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6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6</cp:revision>
  <dcterms:created xsi:type="dcterms:W3CDTF">2008-12-18T09:14:46Z</dcterms:created>
  <dcterms:modified xsi:type="dcterms:W3CDTF">2025-01-08T07:40:23Z</dcterms:modified>
</cp:coreProperties>
</file>