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D5D"/>
    <a:srgbClr val="46566E"/>
    <a:srgbClr val="FF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648" y="138"/>
      </p:cViewPr>
      <p:guideLst>
        <p:guide orient="horz" pos="2160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A56F6-E160-4AD9-8FC8-60ECF057E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9F68C3-529A-463E-961C-D2036ED8E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949B2-F31D-4859-AF0E-9572944FF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7B3DA0-A4DC-4DF2-8DFD-0FE1C050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8CE02-D8BC-4D40-B117-0074636FE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757EE-B55D-4981-8695-6E0E0846D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DED678-17F6-45CF-AB59-0209A9B1B6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2A3DB-FBE1-4A02-A065-0AF7EC4A3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94580-C1B7-42E7-B526-A3127617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19CC5-5886-4056-A89D-D92ED71AD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8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426B84-5511-4EC7-B41C-1AEC4A942F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1C11CC-D8E0-4844-82A0-028B28C768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E0308-4463-4E91-A3A7-0713927BB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2509-370F-4618-A114-1E313166F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D0CE4-A8E9-4417-8942-35B6B5DB0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84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5618E-7911-480D-B822-2E4D2596E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DBBA5-ACB3-42F7-A91D-F42372D6A1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4A8B8-E8A6-4248-A896-AD7FC8690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0175B-8971-4149-8AF0-C35E5FD65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ECE8C0-DDBF-4F93-B808-7F577D72B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65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A54A1-D070-4689-B267-1AB725CA0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6EE36-87A8-44B0-86FA-5F00AB7DF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5F6DE-C2DD-48CD-A466-819424E00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D56D3-ECAE-4AFF-B8ED-F3B53AC0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1050A-5E6C-43A7-ADAE-14D470C7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2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10B04-3FE9-4F2B-AA3F-F88797461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F4AE2-6DA6-417C-A850-A3C9452C0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1864D3-139B-44A3-B6BF-6D34247DE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7E07C5-AB9E-436C-8DE7-0D3B8EE3D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78D20B-87A8-4E75-979D-B4CC6EE9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DABFC-0E2D-4295-B7B5-50E02A58D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1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1964D-903E-4ABD-8D2B-670D963EB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474334-6C42-4A48-BCFA-3280045E8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0C172F-794D-4977-9C83-55CEF2E2A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A17B4-DD1C-4B0E-AB8D-12F2AE66F9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528DB3-725B-435E-A95E-2D4B0F4502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49C9-F2D5-4077-AF3B-3D2ED5D60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6517CF-75F0-47E9-8C0B-C6C6156FE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FFE076-1D95-431D-AFB8-4E8CCB413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2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08043-D837-49ED-AA22-6A358A7AE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23C56E-3DA9-42B2-A102-75CC032C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24748-FCC5-4003-AD8E-033465D70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4A90C6-67E4-4FF2-9327-5B27E24EF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2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CDE46-28C8-409F-A9FB-90DE41FD8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46346-E249-464F-B068-2F62A310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EDD909-68EC-4950-BE72-7FF967D8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6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C8ABC-497B-4D58-8CA7-1FE3EB551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23DF4-A9E1-4E3D-B139-3BB477655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E156BB-2C44-4B2D-9E46-10558403E0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40C967-3C5F-4D6E-B797-56A76E416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3F1814-C0FD-41D7-8D9C-B5CDF0B13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0EBC1-2CF9-4B72-B488-66CB57282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0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EEEF-C1DB-4741-ABF4-4EB26B898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7D26A1-F06B-4450-9AAE-3AD8C90642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85E20E-D865-4698-B053-12F9F6485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D134B-7385-4890-9746-FF86F1FAC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082CC-589F-4FD8-B655-E50672387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7456B-5D66-487D-A7F4-AEAD05CC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D32191-307D-487D-91BF-FAF1D2F94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A1582-CB41-4432-89F9-3F3CBFB82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3161C-3862-4898-BB24-9E5ADF1DBC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F61E8-99C3-476B-90AE-4C6CA421CAA0}" type="datetimeFigureOut">
              <a:rPr lang="en-US" smtClean="0"/>
              <a:t>07-Oct-20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38955-5C78-4FBF-8735-FB57BAD58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C7E9E-529C-47E0-A593-AD5A8781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CB7D6-60B3-444B-884E-CA4AE5A3E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9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F003DEC-3953-436C-A766-FD103D6B4DF9}"/>
              </a:ext>
            </a:extLst>
          </p:cNvPr>
          <p:cNvCxnSpPr/>
          <p:nvPr/>
        </p:nvCxnSpPr>
        <p:spPr>
          <a:xfrm flipV="1">
            <a:off x="6375400" y="4085666"/>
            <a:ext cx="0" cy="1270000"/>
          </a:xfrm>
          <a:prstGeom prst="line">
            <a:avLst/>
          </a:prstGeom>
          <a:ln w="34925" cap="rnd">
            <a:solidFill>
              <a:schemeClr val="accent6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F187900-619F-424B-AA94-B7642788BA1C}"/>
              </a:ext>
            </a:extLst>
          </p:cNvPr>
          <p:cNvCxnSpPr>
            <a:cxnSpLocks/>
          </p:cNvCxnSpPr>
          <p:nvPr/>
        </p:nvCxnSpPr>
        <p:spPr>
          <a:xfrm flipV="1">
            <a:off x="5365750" y="4085666"/>
            <a:ext cx="0" cy="679450"/>
          </a:xfrm>
          <a:prstGeom prst="line">
            <a:avLst/>
          </a:prstGeom>
          <a:ln w="34925" cap="rnd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7A57476-CE5B-4F3A-B591-D6E5CBB18BB3}"/>
              </a:ext>
            </a:extLst>
          </p:cNvPr>
          <p:cNvCxnSpPr>
            <a:cxnSpLocks/>
          </p:cNvCxnSpPr>
          <p:nvPr/>
        </p:nvCxnSpPr>
        <p:spPr>
          <a:xfrm flipV="1">
            <a:off x="5670550" y="4136466"/>
            <a:ext cx="0" cy="412750"/>
          </a:xfrm>
          <a:prstGeom prst="line">
            <a:avLst/>
          </a:prstGeom>
          <a:ln w="34925" cap="rnd">
            <a:solidFill>
              <a:srgbClr val="FF5D5D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1EBA076-0C39-41AB-8B0B-4D0ECCDC6632}"/>
              </a:ext>
            </a:extLst>
          </p:cNvPr>
          <p:cNvCxnSpPr>
            <a:cxnSpLocks/>
          </p:cNvCxnSpPr>
          <p:nvPr/>
        </p:nvCxnSpPr>
        <p:spPr>
          <a:xfrm flipV="1">
            <a:off x="6711950" y="4040660"/>
            <a:ext cx="0" cy="412750"/>
          </a:xfrm>
          <a:prstGeom prst="line">
            <a:avLst/>
          </a:prstGeom>
          <a:ln w="34925" cap="rnd">
            <a:solidFill>
              <a:schemeClr val="accent4">
                <a:lumMod val="60000"/>
                <a:lumOff val="4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9DBCFE4-A637-47A1-B0A4-5A712D31FD8B}"/>
              </a:ext>
            </a:extLst>
          </p:cNvPr>
          <p:cNvCxnSpPr>
            <a:cxnSpLocks/>
          </p:cNvCxnSpPr>
          <p:nvPr/>
        </p:nvCxnSpPr>
        <p:spPr>
          <a:xfrm flipV="1">
            <a:off x="5981700" y="4085666"/>
            <a:ext cx="0" cy="679450"/>
          </a:xfrm>
          <a:prstGeom prst="line">
            <a:avLst/>
          </a:prstGeom>
          <a:ln w="349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EAB62526-81C2-4FC1-A76A-F732E44D37AD}"/>
              </a:ext>
            </a:extLst>
          </p:cNvPr>
          <p:cNvSpPr/>
          <p:nvPr/>
        </p:nvSpPr>
        <p:spPr>
          <a:xfrm>
            <a:off x="6711950" y="3681412"/>
            <a:ext cx="57149" cy="571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31B47E4-F0A6-40DB-8BAB-2AB2F971A913}"/>
              </a:ext>
            </a:extLst>
          </p:cNvPr>
          <p:cNvSpPr/>
          <p:nvPr/>
        </p:nvSpPr>
        <p:spPr>
          <a:xfrm>
            <a:off x="5123471" y="3570709"/>
            <a:ext cx="57149" cy="571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D599FBF-B144-42B8-B25E-AD6F35BB73FC}"/>
              </a:ext>
            </a:extLst>
          </p:cNvPr>
          <p:cNvSpPr/>
          <p:nvPr/>
        </p:nvSpPr>
        <p:spPr>
          <a:xfrm>
            <a:off x="5613401" y="3570708"/>
            <a:ext cx="57149" cy="5714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44E1B03-1CE3-4E7F-BC66-8DB6AED9B4CA}"/>
              </a:ext>
            </a:extLst>
          </p:cNvPr>
          <p:cNvSpPr/>
          <p:nvPr/>
        </p:nvSpPr>
        <p:spPr>
          <a:xfrm>
            <a:off x="5419726" y="3938506"/>
            <a:ext cx="57149" cy="5714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2921617-CC9A-4CEB-9906-8576CF48751B}"/>
              </a:ext>
            </a:extLst>
          </p:cNvPr>
          <p:cNvSpPr/>
          <p:nvPr/>
        </p:nvSpPr>
        <p:spPr>
          <a:xfrm>
            <a:off x="6909903" y="3157907"/>
            <a:ext cx="57149" cy="5714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0048D2E-BB07-489A-8C4B-4A1A61B9C3A8}"/>
              </a:ext>
            </a:extLst>
          </p:cNvPr>
          <p:cNvSpPr/>
          <p:nvPr/>
        </p:nvSpPr>
        <p:spPr>
          <a:xfrm>
            <a:off x="2937819" y="270819"/>
            <a:ext cx="6316362" cy="6316362"/>
          </a:xfrm>
          <a:prstGeom prst="ellipse">
            <a:avLst/>
          </a:prstGeom>
          <a:noFill/>
          <a:ln w="25400">
            <a:solidFill>
              <a:schemeClr val="bg1"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FB9214E1-BDD2-42BA-A82F-A151851B6E34}"/>
              </a:ext>
            </a:extLst>
          </p:cNvPr>
          <p:cNvSpPr/>
          <p:nvPr/>
        </p:nvSpPr>
        <p:spPr>
          <a:xfrm>
            <a:off x="1192684" y="-1474316"/>
            <a:ext cx="9806632" cy="9806632"/>
          </a:xfrm>
          <a:prstGeom prst="ellipse">
            <a:avLst/>
          </a:prstGeom>
          <a:noFill/>
          <a:ln w="25400">
            <a:solidFill>
              <a:schemeClr val="bg1"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0FC434F-4C82-4514-8CAD-8DCECE2075EF}"/>
              </a:ext>
            </a:extLst>
          </p:cNvPr>
          <p:cNvSpPr/>
          <p:nvPr/>
        </p:nvSpPr>
        <p:spPr>
          <a:xfrm>
            <a:off x="6142098" y="2937731"/>
            <a:ext cx="312038" cy="3120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CC46F1D-77C7-4DD0-8BB5-D0DB081F283A}"/>
              </a:ext>
            </a:extLst>
          </p:cNvPr>
          <p:cNvSpPr/>
          <p:nvPr/>
        </p:nvSpPr>
        <p:spPr>
          <a:xfrm>
            <a:off x="4819581" y="3189696"/>
            <a:ext cx="312038" cy="3120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BDCFAA6-DC0E-4A8B-9E09-C16A167DAFD4}"/>
              </a:ext>
            </a:extLst>
          </p:cNvPr>
          <p:cNvSpPr/>
          <p:nvPr/>
        </p:nvSpPr>
        <p:spPr>
          <a:xfrm>
            <a:off x="5585130" y="3634399"/>
            <a:ext cx="312038" cy="312038"/>
          </a:xfrm>
          <a:prstGeom prst="ellipse">
            <a:avLst/>
          </a:prstGeom>
          <a:solidFill>
            <a:srgbClr val="FF5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2592A787-1EDC-47E0-AB0E-543DA56D85CD}"/>
              </a:ext>
            </a:extLst>
          </p:cNvPr>
          <p:cNvSpPr/>
          <p:nvPr/>
        </p:nvSpPr>
        <p:spPr>
          <a:xfrm>
            <a:off x="6791918" y="3288217"/>
            <a:ext cx="219462" cy="2194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CDC5F22-9C30-4636-8EF3-6232E933BC3D}"/>
              </a:ext>
            </a:extLst>
          </p:cNvPr>
          <p:cNvSpPr/>
          <p:nvPr/>
        </p:nvSpPr>
        <p:spPr>
          <a:xfrm>
            <a:off x="5448300" y="2917690"/>
            <a:ext cx="628825" cy="628825"/>
          </a:xfrm>
          <a:prstGeom prst="ellipse">
            <a:avLst/>
          </a:prstGeom>
          <a:solidFill>
            <a:srgbClr val="4656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610255C-29CF-4BDC-A561-0433897A0B2A}"/>
              </a:ext>
            </a:extLst>
          </p:cNvPr>
          <p:cNvSpPr/>
          <p:nvPr/>
        </p:nvSpPr>
        <p:spPr>
          <a:xfrm>
            <a:off x="6347749" y="3550914"/>
            <a:ext cx="185130" cy="185130"/>
          </a:xfrm>
          <a:prstGeom prst="ellipse">
            <a:avLst/>
          </a:prstGeom>
          <a:solidFill>
            <a:srgbClr val="FF5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1513BFB-B66E-4038-A4B0-07CFB658AAC4}"/>
              </a:ext>
            </a:extLst>
          </p:cNvPr>
          <p:cNvSpPr/>
          <p:nvPr/>
        </p:nvSpPr>
        <p:spPr>
          <a:xfrm>
            <a:off x="5124142" y="2809298"/>
            <a:ext cx="185130" cy="18513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67A0B8C-EB1F-46A3-A941-3DEB40C402C6}"/>
              </a:ext>
            </a:extLst>
          </p:cNvPr>
          <p:cNvGrpSpPr/>
          <p:nvPr/>
        </p:nvGrpSpPr>
        <p:grpSpPr>
          <a:xfrm>
            <a:off x="5180620" y="4372331"/>
            <a:ext cx="1830760" cy="1830760"/>
            <a:chOff x="5066320" y="5493633"/>
            <a:chExt cx="1830760" cy="1830760"/>
          </a:xfrm>
          <a:effectLst>
            <a:outerShdw blurRad="63500" sx="102000" sy="102000" algn="ctr" rotWithShape="0">
              <a:prstClr val="black">
                <a:alpha val="25000"/>
              </a:prstClr>
            </a:outerShdw>
          </a:effectLst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2BE15BC-E0D9-4C38-8E94-6A6D18BB80BC}"/>
                </a:ext>
              </a:extLst>
            </p:cNvPr>
            <p:cNvSpPr/>
            <p:nvPr/>
          </p:nvSpPr>
          <p:spPr>
            <a:xfrm>
              <a:off x="5066320" y="5493633"/>
              <a:ext cx="1830760" cy="18307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8" name="LOGO IMAGE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9430C34C-6778-460A-9211-2E363A732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3234" y="5860547"/>
              <a:ext cx="1096933" cy="1096933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03F80865-7CC9-4051-8C40-7C757EEAD082}"/>
              </a:ext>
            </a:extLst>
          </p:cNvPr>
          <p:cNvSpPr/>
          <p:nvPr/>
        </p:nvSpPr>
        <p:spPr>
          <a:xfrm>
            <a:off x="3970638" y="4042767"/>
            <a:ext cx="4250724" cy="34969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220A2DF-4FD6-4F92-8FD7-CA05C94CD593}"/>
              </a:ext>
            </a:extLst>
          </p:cNvPr>
          <p:cNvCxnSpPr/>
          <p:nvPr/>
        </p:nvCxnSpPr>
        <p:spPr>
          <a:xfrm flipH="1">
            <a:off x="3970638" y="4040660"/>
            <a:ext cx="4250724" cy="0"/>
          </a:xfrm>
          <a:prstGeom prst="line">
            <a:avLst/>
          </a:prstGeom>
          <a:ln w="3175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 98">
            <a:extLst>
              <a:ext uri="{FF2B5EF4-FFF2-40B4-BE49-F238E27FC236}">
                <a16:creationId xmlns:a16="http://schemas.microsoft.com/office/drawing/2014/main" id="{9FEB8430-1DFC-4CAA-AAAB-03D84FAF1C37}"/>
              </a:ext>
            </a:extLst>
          </p:cNvPr>
          <p:cNvSpPr/>
          <p:nvPr/>
        </p:nvSpPr>
        <p:spPr>
          <a:xfrm>
            <a:off x="5180620" y="2513620"/>
            <a:ext cx="1830760" cy="18307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083E707-45E9-4961-A234-ED3FABADDF26}"/>
              </a:ext>
            </a:extLst>
          </p:cNvPr>
          <p:cNvGrpSpPr/>
          <p:nvPr/>
        </p:nvGrpSpPr>
        <p:grpSpPr>
          <a:xfrm>
            <a:off x="2881920" y="2513620"/>
            <a:ext cx="7095007" cy="1830760"/>
            <a:chOff x="2881920" y="2513620"/>
            <a:chExt cx="7095007" cy="1830760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2E054997-41C7-4E57-B3BA-27BD8C3ABE85}"/>
                </a:ext>
              </a:extLst>
            </p:cNvPr>
            <p:cNvGrpSpPr/>
            <p:nvPr/>
          </p:nvGrpSpPr>
          <p:grpSpPr>
            <a:xfrm>
              <a:off x="4848600" y="2899718"/>
              <a:ext cx="5128327" cy="1058565"/>
              <a:chOff x="4899400" y="2659559"/>
              <a:chExt cx="5128327" cy="1058565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E9D70DB9-7D25-4210-9C7D-D6E346F7AB4F}"/>
                  </a:ext>
                </a:extLst>
              </p:cNvPr>
              <p:cNvSpPr txBox="1"/>
              <p:nvPr/>
            </p:nvSpPr>
            <p:spPr>
              <a:xfrm>
                <a:off x="4899400" y="2659559"/>
                <a:ext cx="5096267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spc="600" dirty="0">
                    <a:solidFill>
                      <a:schemeClr val="tx2">
                        <a:lumMod val="50000"/>
                      </a:schemeClr>
                    </a:solidFill>
                    <a:latin typeface="Montserrat Black" panose="00000A00000000000000" pitchFamily="50" charset="0"/>
                  </a:rPr>
                  <a:t>YOUR BRAND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13745FB-007B-457F-971F-B7571B1B546E}"/>
                  </a:ext>
                </a:extLst>
              </p:cNvPr>
              <p:cNvSpPr txBox="1"/>
              <p:nvPr/>
            </p:nvSpPr>
            <p:spPr>
              <a:xfrm>
                <a:off x="4899400" y="3256459"/>
                <a:ext cx="51283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spc="1500" dirty="0">
                    <a:solidFill>
                      <a:schemeClr val="tx2">
                        <a:lumMod val="50000"/>
                      </a:schemeClr>
                    </a:solidFill>
                    <a:latin typeface="Montserrat SemiBold" panose="00000700000000000000" pitchFamily="2" charset="0"/>
                  </a:rPr>
                  <a:t>BRAND SLOGAN</a:t>
                </a: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53F6BDF0-AB47-424F-B0F1-300D203AF379}"/>
                </a:ext>
              </a:extLst>
            </p:cNvPr>
            <p:cNvGrpSpPr/>
            <p:nvPr/>
          </p:nvGrpSpPr>
          <p:grpSpPr>
            <a:xfrm>
              <a:off x="2881920" y="2513620"/>
              <a:ext cx="1830760" cy="1830760"/>
              <a:chOff x="5066320" y="5493633"/>
              <a:chExt cx="1830760" cy="1830760"/>
            </a:xfrm>
            <a:effectLst>
              <a:outerShdw blurRad="63500" sx="102000" sy="102000" algn="ctr" rotWithShape="0">
                <a:prstClr val="black">
                  <a:alpha val="25000"/>
                </a:prstClr>
              </a:outerShdw>
            </a:effectLst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52B28A5A-E702-4D55-88DF-87D31BF73C77}"/>
                  </a:ext>
                </a:extLst>
              </p:cNvPr>
              <p:cNvSpPr/>
              <p:nvPr/>
            </p:nvSpPr>
            <p:spPr>
              <a:xfrm>
                <a:off x="5066320" y="5493633"/>
                <a:ext cx="1830760" cy="18307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06" name="LOGO IMAGE" descr="A picture containing shape&#10;&#10;Description automatically generated">
                <a:extLst>
                  <a:ext uri="{FF2B5EF4-FFF2-40B4-BE49-F238E27FC236}">
                    <a16:creationId xmlns:a16="http://schemas.microsoft.com/office/drawing/2014/main" id="{D6E7A95A-9DA7-45EC-906C-2241E797D4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3234" y="5860547"/>
                <a:ext cx="1096933" cy="109693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pic>
        <p:nvPicPr>
          <p:cNvPr id="113" name="y2mate.com - 10 INTRO KEREN UNTUK ANDA - FREE COPYRIGHT (filmora edition) #1">
            <a:hlinkClick r:id="" action="ppaction://media"/>
            <a:extLst>
              <a:ext uri="{FF2B5EF4-FFF2-40B4-BE49-F238E27FC236}">
                <a16:creationId xmlns:a16="http://schemas.microsoft.com/office/drawing/2014/main" id="{1AF21422-C3A5-4B1F-8534-B1CFC65436D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56400" end="18677.4375"/>
                  <p14:fade out="15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57251" y="984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8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xit" presetSubtype="4" accel="60000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4" presetClass="exit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xit" presetSubtype="4" accel="60000" decel="4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-3.7037E-7 L -4.16667E-6 -0.1844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3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4.07407E-6 L 3.33333E-6 -0.18843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2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46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460"/>
                                  </p:stCondLst>
                                  <p:childTnLst>
                                    <p:animMotion origin="layout" path="M 5E-6 -3.7037E-7 L 5E-6 -0.19259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63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xit" presetSubtype="4" fill="hold" nodeType="withEffect">
                                  <p:stCondLst>
                                    <p:cond delay="96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4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16667E-6 -3.33333E-6 L -4.16667E-6 -0.1548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5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2.96296E-6 L -8.33333E-7 -0.24421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22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4" presetClass="path" presetSubtype="0" accel="52000" decel="48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-0.02268 L 0 -0.57083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07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6266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-0.57083 L 0 -0.27083 " pathEditMode="relative" rAng="0" ptsTypes="AA">
                                      <p:cBhvr>
                                        <p:cTn id="6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decel="56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 -0.27083 L 0 -0.33009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6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26000" decel="74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 -0.33009 L 0 -0.27083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6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5E-6 -2.22222E-6 L 5E-6 -0.07847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3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58333E-6 -2.22222E-6 L -4.58333E-6 -0.09838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3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3.33333E-6 L -6.25E-7 -0.16805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03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95833E-6 1.48148E-6 L 3.95833E-6 -0.16806 " pathEditMode="relative" rAng="0" ptsTypes="AA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03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16667E-7 1.48148E-6 L -4.16667E-7 -0.26019 " pathEditMode="relative" rAng="0" ptsTypes="AA">
                                      <p:cBhvr>
                                        <p:cTn id="10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009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2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2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8" presetClass="emph" presetSubtype="0" accel="20000" decel="55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9000000">
                                      <p:cBhvr>
                                        <p:cTn id="11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750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6" presetClass="emph" presetSubtype="0" decel="43000" fill="hold" grpId="3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18" dur="3200" fill="hold"/>
                                        <p:tgtEl>
                                          <p:spTgt spid="8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xit" presetSubtype="32" fill="hold" grpId="4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5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8" presetClass="emph" presetSubtype="0" accel="20000" decel="55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16680000">
                                      <p:cBhvr>
                                        <p:cTn id="12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6" presetClass="emph" presetSubtype="0" accel="20000" decel="8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29" dur="750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6" presetClass="emph" presetSubtype="0" decel="43000" fill="hold" grpId="3" nodeType="withEffect">
                                  <p:stCondLst>
                                    <p:cond delay="2100"/>
                                  </p:stCondLst>
                                  <p:childTnLst>
                                    <p:animScale>
                                      <p:cBhvr>
                                        <p:cTn id="131" dur="3200" fill="hold"/>
                                        <p:tgtEl>
                                          <p:spTgt spid="8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3" presetClass="exit" presetSubtype="32" fill="hold" grpId="4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0" presetClass="path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91 0.00115 L 0.00091 0.00115 C 0.0125 -0.00417 0.02435 -0.00834 0.03593 -0.01459 C 0.03802 -0.01574 0.03984 -0.01852 0.04153 -0.0213 C 0.07291 -0.07477 0.06367 -0.05602 0.08346 -0.12222 C 0.08385 -0.14051 0.0845 -0.15857 0.08463 -0.17685 C 0.08476 -0.1794 0.08424 -0.18195 0.08411 -0.18449 C 0.08372 -0.18912 0.08346 -0.19352 0.08281 -0.19792 C 0.08268 -0.19908 0.08151 -0.20116 0.08151 -0.20116 L 0.08099 -0.20347 L 0.08099 -0.20347 L 0.07903 -0.21111 " pathEditMode="relative" ptsTypes="AAAAAAAAAAAA">
                                      <p:cBhvr>
                                        <p:cTn id="1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0.07903 -0.21111 L 0.01914 -0.31783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5" y="-534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0" presetClass="path" presetSubtype="0" accel="20000" decel="8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105 -0.00116 L -0.00105 -0.00116 C 0.00156 -0.00069 0.00429 -0.00069 0.00703 -3.7037E-7 C 0.00872 0.00046 0.01028 0.00162 0.01197 0.00232 L 0.0151 0.00347 L 0.0776 0.00232 C 0.07877 0.00232 0.08086 0.00046 0.08203 -3.7037E-7 C 0.08372 -0.00069 0.08528 -0.00162 0.08697 -0.00231 L 0.09583 -0.00556 C 0.097 -0.00741 0.09817 -0.00926 0.09947 -0.01111 C 0.10078 -0.01273 0.10221 -0.01366 0.10325 -0.01551 C 0.10599 -0.02037 0.10442 -0.01806 0.10833 -0.02222 C 0.10872 -0.02338 0.10898 -0.02454 0.1095 -0.02546 C 0.11145 -0.0287 0.11406 -0.03171 0.1164 -0.03449 C 0.11679 -0.03588 0.11705 -0.03773 0.1177 -0.03889 C 0.11862 -0.04074 0.12226 -0.04444 0.1233 -0.0456 C 0.12369 -0.04676 0.12408 -0.04768 0.12447 -0.04884 C 0.12513 -0.05046 0.12578 -0.05185 0.12643 -0.05324 C 0.12708 -0.05509 0.12747 -0.05718 0.12825 -0.0588 C 0.12903 -0.06065 0.13007 -0.06157 0.13072 -0.06343 C 0.13645 -0.07685 0.12526 -0.05579 0.13515 -0.07338 C 0.1358 -0.07616 0.13671 -0.08056 0.13763 -0.08333 C 0.14088 -0.09259 0.13828 -0.08218 0.14205 -0.09444 C 0.14336 -0.09884 0.14505 -0.10301 0.14583 -0.10787 C 0.14739 -0.11782 0.14648 -0.11296 0.1483 -0.12222 C 0.14843 -0.12477 0.14895 -0.13264 0.14947 -0.13565 C 0.14987 -0.1375 0.15039 -0.13935 0.15078 -0.1412 C 0.15104 -0.1456 0.15117 -0.15 0.15143 -0.1544 C 0.15156 -0.15694 0.15208 -0.15972 0.15208 -0.16227 C 0.15208 -0.17292 0.15169 -0.1838 0.15143 -0.19444 C 0.1513 -0.19722 0.15065 -0.20255 0.15013 -0.20556 C 0.15 -0.20671 0.14961 -0.20787 0.14947 -0.2088 C 0.14947 -0.20995 0.14947 -0.21111 0.14947 -0.21227 L 0.15013 -0.21435 " pathEditMode="relative" ptsTypes="AAAAAAAAAAAAAAAAAAAAAAAAAAAAAAAAAA">
                                      <p:cBhvr>
                                        <p:cTn id="15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42" presetClass="path" presetSubtype="0" decel="31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15013 -0.21435 L 0.13086 -0.33426 " pathEditMode="relative" rAng="0" ptsTypes="AA">
                                      <p:cBhvr>
                                        <p:cTn id="155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4" y="-5995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0" presetClass="path" presetSubtype="0" accel="20000" decel="8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39 0.0044 L 0.00039 0.0044 C -0.00066 0.03681 -0.00313 0.03194 0.02174 0.06204 C 0.03906 0.08287 0.05833 0.09838 0.07669 0.11644 C 0.07747 0.11713 0.07825 0.11829 0.07916 0.11852 C 0.0944 0.12315 0.10963 0.12708 0.12487 0.13079 C 0.12903 0.13171 0.1332 0.13218 0.13737 0.1331 C 0.15156 0.12778 0.16588 0.12454 0.17981 0.11736 C 0.18242 0.1162 0.18411 0.11181 0.18606 0.10856 C 0.19088 0.10069 0.19531 0.09236 0.19987 0.08426 C 0.19921 0.07569 0.19921 0.07894 0.19921 0.07407 L 0.20117 0.07407 " pathEditMode="relative" ptsTypes="AAAAAAAAAAAA">
                                      <p:cBhvr>
                                        <p:cTn id="16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0.20117 0.07407 L 0.24179 -0.08843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1" y="-8125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0" presetClass="path" presetSubtype="0" accel="20000" decel="8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052 0.00324 L 0.00052 0.00324 C -0.00065 -0.00024 -0.00157 -0.00348 -0.00274 -0.00695 C -0.003 -0.00811 -0.00365 -0.00903 -0.00391 -0.01019 C -0.00443 -0.01204 -0.00456 -0.01412 -0.00521 -0.01574 C -0.00586 -0.01783 -0.00703 -0.01922 -0.00769 -0.0213 C -0.00821 -0.02315 -0.00834 -0.02524 -0.00899 -0.02686 C -0.00938 -0.02848 -0.01016 -0.02986 -0.01081 -0.03125 C -0.01185 -0.03426 -0.01276 -0.03727 -0.01394 -0.04028 C -0.01862 -0.05232 -0.02344 -0.06343 -0.03021 -0.07246 C -0.03269 -0.07593 -0.03516 -0.07917 -0.03763 -0.08241 C -0.0448 -0.09144 -0.04258 -0.08982 -0.04701 -0.0926 C -0.05495 -0.10301 -0.06081 -0.11227 -0.07149 -0.1169 C -0.07565 -0.11875 -0.07982 -0.12061 -0.08399 -0.12246 C -0.10677 -0.13357 -0.0944 -0.13079 -0.11328 -0.13241 C -0.12045 -0.13218 -0.12748 -0.13241 -0.13464 -0.13149 C -0.14662 -0.12963 -0.14167 -0.12848 -0.15144 -0.12361 C -0.15365 -0.12246 -0.15612 -0.12246 -0.15834 -0.1213 C -0.16159 -0.11991 -0.16849 -0.11574 -0.17149 -0.11366 C -0.17722 -0.10949 -0.17383 -0.11111 -0.17956 -0.10371 C -0.1875 -0.09352 -0.18034 -0.1044 -0.18828 -0.09584 C -0.19011 -0.09399 -0.19167 -0.09121 -0.19336 -0.08912 C -0.19414 -0.0882 -0.19506 -0.08774 -0.19584 -0.08704 C -0.20456 -0.07755 -0.1944 -0.08797 -0.20339 -0.07593 C -0.20469 -0.07408 -0.20625 -0.07292 -0.20769 -0.0713 C -0.21602 -0.06181 -0.20834 -0.06922 -0.21589 -0.0625 C -0.21641 -0.06088 -0.21706 -0.05949 -0.21771 -0.05811 C -0.21849 -0.05649 -0.21953 -0.05533 -0.22019 -0.05348 C -0.2237 -0.04352 -0.21667 -0.0551 -0.22331 -0.04468 C -0.22761 -0.03797 -0.22435 -0.04468 -0.22709 -0.03797 C -0.22774 -0.03658 -0.22891 -0.03357 -0.22891 -0.03357 L -0.22891 -0.03357 " pathEditMode="relative" ptsTypes="AAAAAAAAAAAAAAAAAAAAAAAAAAAAAAAA">
                                      <p:cBhvr>
                                        <p:cTn id="17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-0.22891 -0.03357 L -0.25782 0.16967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" y="10162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0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0664 0.00972 L 0.00664 0.00996 C 0.00404 0.01204 0.00104 0.01366 -0.00117 0.01713 C -0.0276 0.0581 -0.02773 0.06366 -0.04336 0.12639 C -0.04961 0.15116 -0.05455 0.17685 -0.06002 0.20232 C -0.06054 0.22037 -0.06146 0.23866 -0.06159 0.25695 C -0.06172 0.26019 -0.06119 0.26366 -0.06054 0.26713 C -0.05807 0.28287 -0.05534 0.29861 -0.05221 0.31435 C -0.04856 0.3331 -0.05 0.33033 -0.04648 0.33658 L -0.04648 0.33681 " pathEditMode="relative" rAng="0" ptsTypes="AAAAAAAAAA">
                                      <p:cBhvr>
                                        <p:cTn id="19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4" y="16343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-0.04648 0.33681 L 0.01276 0.40972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6" y="3634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0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221 -0.00509 L -0.00221 -0.00509 C -0.00247 -0.00972 -0.00312 -0.01435 -0.00299 -0.01898 C -0.00286 -0.0257 -0.00104 -0.03195 -0.00143 -0.03843 C -0.00234 -0.05718 -0.00364 -0.07616 -0.0069 -0.09398 C -0.00898 -0.10579 -0.01302 -0.11621 -0.01705 -0.12593 C -0.02526 -0.14653 -0.03385 -0.15903 -0.04518 -0.17315 C -0.04908 -0.17824 -0.05299 -0.18403 -0.05768 -0.18704 C -0.06237 -0.19028 -0.06757 -0.18959 -0.07252 -0.19121 C -0.07434 -0.1919 -0.07617 -0.19306 -0.07799 -0.19398 L -0.0888 -0.19121 L -0.0888 -0.19121 " pathEditMode="relative" ptsTypes="AAAAAAAAAAAA">
                                      <p:cBhvr>
                                        <p:cTn id="20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-0.0888 -0.19097 L -0.14583 -0.16204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" y="1435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0" presetClass="path" presetSubtype="0" decel="10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442 0.00301 L -0.00442 0.00301 C -0.00403 0.01527 -0.0026 0.06296 -0.00208 0.06805 C -0.0013 0.07893 0.00013 0.08958 0.00183 0.1 C 0.0056 0.12523 0.00795 0.1324 0.01667 0.15555 C 0.02565 0.18009 0.03008 0.19074 0.04089 0.20972 C 0.04336 0.21412 0.04571 0.21875 0.0487 0.22222 C 0.05078 0.225 0.05326 0.22639 0.05573 0.22777 C 0.07474 0.23981 0.06875 0.23889 0.07995 0.23889 L 0.07995 0.23889 " pathEditMode="relative" ptsTypes="AAAAAAAAAA">
                                      <p:cBhvr>
                                        <p:cTn id="21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42" presetClass="path" presetSubtype="0" decel="11500" fill="hold" grpId="2" nodeType="withEffect">
                                  <p:stCondLst>
                                    <p:cond delay="3150"/>
                                  </p:stCondLst>
                                  <p:childTnLst>
                                    <p:animMotion origin="layout" path="M 0.07995 0.23912 L 0.17214 0.22847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-532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23" presetClass="exit" presetSubtype="544" fill="hold" grpId="3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49" presetClass="exit" presetSubtype="0" ac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7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7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7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6" presetClass="emph" presetSubtype="0" accel="20000" decel="8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Scale>
                                      <p:cBhvr>
                                        <p:cTn id="240" dur="500" fill="hold"/>
                                        <p:tgtEl>
                                          <p:spTgt spid="9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41" presetID="6" presetClass="emph" presetSubtype="0" accel="20000" decel="80000" fill="hold" grpId="2" nodeType="withEffect">
                                  <p:stCondLst>
                                    <p:cond delay="6250"/>
                                  </p:stCondLst>
                                  <p:childTnLst>
                                    <p:animScale>
                                      <p:cBhvr>
                                        <p:cTn id="242" dur="750" fill="hold"/>
                                        <p:tgtEl>
                                          <p:spTgt spid="99"/>
                                        </p:tgtEl>
                                      </p:cBhvr>
                                      <p:by x="900000" y="900000"/>
                                    </p:animScale>
                                  </p:childTnLst>
                                </p:cTn>
                              </p:par>
                              <p:par>
                                <p:cTn id="243" presetID="2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6" presetClass="emph" presetSubtype="0" decel="2800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Scale>
                                      <p:cBhvr>
                                        <p:cTn id="248" dur="20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2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"/>
                </p:tgtEl>
              </p:cMediaNode>
            </p:audio>
          </p:childTnLst>
        </p:cTn>
      </p:par>
    </p:tnLst>
    <p:bldLst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83" grpId="0" animBg="1"/>
      <p:bldP spid="83" grpId="1" animBg="1"/>
      <p:bldP spid="83" grpId="2" animBg="1"/>
      <p:bldP spid="83" grpId="3" animBg="1"/>
      <p:bldP spid="83" grpId="4" animBg="1"/>
      <p:bldP spid="84" grpId="0" animBg="1"/>
      <p:bldP spid="84" grpId="1" animBg="1"/>
      <p:bldP spid="84" grpId="2" animBg="1"/>
      <p:bldP spid="84" grpId="3" animBg="1"/>
      <p:bldP spid="84" grpId="4" animBg="1"/>
      <p:bldP spid="89" grpId="0" animBg="1"/>
      <p:bldP spid="89" grpId="1" animBg="1"/>
      <p:bldP spid="89" grpId="2" animBg="1"/>
      <p:bldP spid="89" grpId="3" animBg="1"/>
      <p:bldP spid="90" grpId="0" animBg="1"/>
      <p:bldP spid="90" grpId="1" animBg="1"/>
      <p:bldP spid="90" grpId="2" animBg="1"/>
      <p:bldP spid="90" grpId="3" animBg="1"/>
      <p:bldP spid="93" grpId="0" animBg="1"/>
      <p:bldP spid="93" grpId="1" animBg="1"/>
      <p:bldP spid="93" grpId="2" animBg="1"/>
      <p:bldP spid="93" grpId="3" animBg="1"/>
      <p:bldP spid="94" grpId="0" animBg="1"/>
      <p:bldP spid="94" grpId="1" animBg="1"/>
      <p:bldP spid="94" grpId="2" animBg="1"/>
      <p:bldP spid="94" grpId="3" animBg="1"/>
      <p:bldP spid="95" grpId="0" animBg="1"/>
      <p:bldP spid="95" grpId="1" animBg="1"/>
      <p:bldP spid="95" grpId="2" animBg="1"/>
      <p:bldP spid="95" grpId="3" animBg="1"/>
      <p:bldP spid="96" grpId="0" animBg="1"/>
      <p:bldP spid="96" grpId="1" animBg="1"/>
      <p:bldP spid="96" grpId="2" animBg="1"/>
      <p:bldP spid="96" grpId="3" animBg="1"/>
      <p:bldP spid="97" grpId="0" animBg="1"/>
      <p:bldP spid="97" grpId="1" animBg="1"/>
      <p:bldP spid="97" grpId="2" animBg="1"/>
      <p:bldP spid="97" grpId="3" animBg="1"/>
      <p:bldP spid="4" grpId="1" animBg="1"/>
      <p:bldP spid="99" grpId="0" animBg="1"/>
      <p:bldP spid="99" grpId="1" animBg="1"/>
      <p:bldP spid="99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8486312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</Words>
  <Application>Microsoft Office PowerPoint</Application>
  <PresentationFormat>Widescreen</PresentationFormat>
  <Paragraphs>2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 Black</vt:lpstr>
      <vt:lpstr>Montserrat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Office 365</cp:lastModifiedBy>
  <cp:revision>15</cp:revision>
  <dcterms:created xsi:type="dcterms:W3CDTF">2020-10-07T04:32:51Z</dcterms:created>
  <dcterms:modified xsi:type="dcterms:W3CDTF">2020-10-07T09:45:34Z</dcterms:modified>
</cp:coreProperties>
</file>