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75" r:id="rId3"/>
    <p:sldId id="776" r:id="rId4"/>
    <p:sldId id="777" r:id="rId5"/>
    <p:sldId id="778" r:id="rId6"/>
    <p:sldId id="779" r:id="rId7"/>
    <p:sldId id="780" r:id="rId8"/>
    <p:sldId id="781" r:id="rId9"/>
    <p:sldId id="782" r:id="rId10"/>
    <p:sldId id="783" r:id="rId11"/>
    <p:sldId id="784" r:id="rId12"/>
    <p:sldId id="78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836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03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48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70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411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62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374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846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6594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397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85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3315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38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허물의 사함을 받고 자신의 죄가 가려진 자는 복이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943058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악인에게는 많은 슬픔이 있으나 여호와를 신뢰하는 자에게는 인자하심이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두르리로다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의인들아 여호와를 기뻐하며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마음이 정직한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너희들아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즐거이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마음에 간사함이 없고 여호와께 정죄를 당하지 아니하는 자는 복이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652561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입을 열지 아니할 때에 종일 신음하므로 내 뼈가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쇠하였도다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244503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손이 주야로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누르시오니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진액이 빠져서 여름 가뭄에 마름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2069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이르기를 내 허물을 여호와께 자복하리라 하고 주께 내 죄를 아뢰고 내 죄악을 숨기지 아니하였더니 곧 주께서 내 죄악을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사하셨나이다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804107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이로 말미암아 모든 경건한 자는 주를 만날 기회를 얻어서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기도할지라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진실로 홍수가 범람할지라도 그에게 미치지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782654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은신처이오니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환난에서 나를 보호하시고 구원의 노래로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두르시리이다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776548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갈 길을 가르쳐 보이고 너를 주목하여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훈계하리로다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무지한 말이나 노새 같이 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그것들은 재갈과 굴레로 단속하지 아니하면 너희에게 가까이 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176</Words>
  <Application>Microsoft Office PowerPoint</Application>
  <PresentationFormat>와이드스크린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2024-10-01T10:18:53Z</dcterms:modified>
</cp:coreProperties>
</file>