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163" r:id="rId3"/>
    <p:sldId id="2164" r:id="rId4"/>
    <p:sldId id="2165" r:id="rId5"/>
    <p:sldId id="2166" r:id="rId6"/>
    <p:sldId id="2167" r:id="rId7"/>
    <p:sldId id="2168" r:id="rId8"/>
    <p:sldId id="2169" r:id="rId9"/>
    <p:sldId id="2170" r:id="rId10"/>
    <p:sldId id="2171" r:id="rId11"/>
    <p:sldId id="2172" r:id="rId12"/>
    <p:sldId id="2173" r:id="rId13"/>
    <p:sldId id="2174" r:id="rId14"/>
    <p:sldId id="21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41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572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718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37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12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694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66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40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287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978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17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1866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17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내 마음을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정하였사오니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노래하며 나의 마음을 다하여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1891228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나를 이끌어 견고한 성읍으로 인도해 들이며 누가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인도할꼬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3751606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주께서 우리를 버리지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하나님이여 주께서 우리의 군대들과 함께 나아가지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1756069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우리를 도와 대적을 치게 하소서 사람의 구원은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688290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하나님을 의지하고 용감히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우리의 대적들을 밟으실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자이심이로다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39297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비파야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수금아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깰지어다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새벽을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깨우리로다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171986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내가 만민 중에서 주께 감사하고 뭇 나라 중에서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찬양하오리니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7846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인자하심이 하늘보다 높으시며 주의 진실은 궁창에까지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4147112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주는 하늘 위에 높이 들리시며 주의 영광이 온 땅에서 높임 받으시기를 원하나이다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30484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사랑하시는 자들을 건지시기 위하여 우리에게 응답하사 오른손으로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2202403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그의 성소에서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기뻐하리라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나누며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골짜기를 측량하리라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32683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것이요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것이며 에브라임은 내 머리의 투구요 유다는 나의 규이며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186511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모압은 내 목욕통이라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에돔에는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신발을 벗어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던질지며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위에서 내가 외치리라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3319919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177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2024-01-21T09:13:50Z</dcterms:modified>
</cp:coreProperties>
</file>