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2163" r:id="rId3"/>
    <p:sldId id="2164" r:id="rId4"/>
    <p:sldId id="2165" r:id="rId5"/>
    <p:sldId id="2166" r:id="rId6"/>
    <p:sldId id="2167" r:id="rId7"/>
    <p:sldId id="2168" r:id="rId8"/>
    <p:sldId id="2169" r:id="rId9"/>
    <p:sldId id="2170" r:id="rId10"/>
    <p:sldId id="2171" r:id="rId11"/>
    <p:sldId id="2172" r:id="rId12"/>
    <p:sldId id="2173" r:id="rId13"/>
    <p:sldId id="2174" r:id="rId14"/>
    <p:sldId id="2175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21" Type="http://schemas.microsoft.com/office/2015/10/relationships/revisionInfo" Target="revisionInfo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834121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957291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971888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173786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171271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569459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706646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14011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928746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997862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791784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5186678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91743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내 마음을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정하였사오니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노래하며 나의 마음을 다하여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찬양하리로다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189122862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누가 나를 이끌어 견고한 성읍으로 인도해 들이며 누가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에돔으로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인도할꼬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375160677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주께서 우리를 버리지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아니하셨나이까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하나님이여 주께서 우리의 군대들과 함께 나아가지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아니하시나이다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175606932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우리를 도와 대적을 치게 하소서 사람의 구원은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헛됨이니이다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68829008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우리가 하나님을 의지하고 용감히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그는 우리의 대적들을 밟으실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자이심이로다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3929720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비파야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수금아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깰지어다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새벽을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깨우리로다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17198629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여호와여 내가 만민 중에서 주께 감사하고 뭇 나라 중에서 주를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찬양하오리니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784685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주의 인자하심이 하늘보다 높으시며 주의 진실은 궁창에까지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41471126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하나님이여 주는 하늘 위에 높이 들리시며 주의 영광이 온 땅에서 높임 받으시기를 원하나이다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30484288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주께서 사랑하시는 자들을 건지시기 위하여 우리에게 응답하사 오른손으로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구원하소서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220240334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그의 성소에서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기뻐하리라 내가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세겜을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나누며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숙곳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골짜기를 측량하리라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3268330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것이요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것이며 에브라임은 내 머리의 투구요 유다는 나의 규이며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186511493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모압은 내 목욕통이라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에돔에는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신발을 벗어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던질지며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블레셋 위에서 내가 외치리라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시편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108</a:t>
            </a:r>
          </a:p>
        </p:txBody>
      </p:sp>
    </p:spTree>
    <p:extLst>
      <p:ext uri="{BB962C8B-B14F-4D97-AF65-F5344CB8AC3E}">
        <p14:creationId xmlns:p14="http://schemas.microsoft.com/office/powerpoint/2010/main" val="33199197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177</Words>
  <Application>Microsoft Office PowerPoint</Application>
  <PresentationFormat>와이드스크린</PresentationFormat>
  <Paragraphs>26</Paragraphs>
  <Slides>13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13</vt:i4>
      </vt:variant>
    </vt:vector>
  </HeadingPairs>
  <TitlesOfParts>
    <vt:vector size="1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2024-01-21T09:13:50Z</dcterms:modified>
</cp:coreProperties>
</file>