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729C7-0ECF-EBB6-E4E4-1A037F217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A9FBA7-817A-42F5-8E8D-E8D29D796B5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958D22-3E18-2061-2900-6DA6ABF1C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3FB0C-E776-0146-E396-D1A2C6769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94270-5D34-4B9F-B1B3-8A5F17ECDAB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34350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3C939E-B688-DE85-98DB-BECD59039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AB4975-BD8D-49B0-8A6B-6203630CB8E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86D72-265C-46D3-0A07-4114491AC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E77384-5D83-4D49-61E5-A21F3AA0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C855C-8233-4E00-AB58-1D0A43304FF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7358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47C4FC-B694-2BD2-8165-F375E524D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0D2FAD-24AE-46C5-9344-E9288F68EA7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824C1-6A78-ABF3-0A25-340343DDA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A92909-B79A-9FB1-8DB3-4A305E31D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DD5A8-13BB-4508-AF09-E4320FD2CDA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97843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CC372-48F1-54E7-4A61-01709C43C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B83201-2D41-4213-916A-9565162960C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5BCDD0-B4CD-89BE-AC07-C48DC79F5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9ECC6-3A75-79B1-97F0-DE4A692F7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76285-75E6-4A7B-A889-0F9EDD4FB4A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4340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61658-2D9C-E699-9A31-4968105C8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97EFD0-4FE1-4802-9BCF-864DEB08BED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20FECA-2E26-F213-7084-15411028B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3B2126-A53C-B2EF-8E42-B2C55C562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D5FE6-271E-407F-90C5-EA6BDBD0EC3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15887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E4B5057-585B-6EE4-952E-02F63D34C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E0347B-7270-4D21-9112-3B77B567549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0344468-77AD-289E-122D-4EC11BD05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25200BC-F524-83BE-E090-C73E31C02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5799A-6356-4D2E-BFD3-E02D8742061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7094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67EC355-024B-E467-0FFB-7A87D944E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E89B8A-A3E3-425B-ADDB-E83297951FB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D11D0D1-0A56-1681-ED6E-5C12AB8DB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BB37240-3924-21CB-10A8-92D4922E6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B7B15-BC0F-40FD-814A-DDF7FDA5A49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39747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9430CFE-36CD-D9FD-ED6A-7CFEE1A57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1E50B9-AD34-4796-93BB-A3E54F00C6D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1FBC36E-6DEA-35AC-C66C-573B039AA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2F763FB-3E16-D742-7412-37D4DA015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E647D3-E810-4F49-B85C-9D79145E04B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54825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9A1B533-1F23-FCEF-D06D-384677E58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78AB1C-EF3C-4C67-BF9B-C791A2CB630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864E9D9-7289-C631-FBB7-3E9AC8C92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BB149C7-963A-3496-4178-E5880961B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05C1A-EFE2-4CB2-A64F-F6743357A20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9417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A9B7A73-16E1-84EE-C865-44A369EB6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62699-5283-473C-B736-CD4ABA32184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3CAF333-CF85-10F8-3105-3CC854CF8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C031B4D-38E5-4BEC-31AB-9308661E9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F1CAB-ECFE-4629-9E69-366C061AB6C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3878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C1D8FD7-313C-C5CE-B953-E8052FE79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0F2479-09D0-446D-BADF-5C0D3972A2A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E301A7D-2CBF-2C23-AC33-622729BD9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EA706C6-92FA-3D3D-81CE-ADB346041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9C3E7-82BD-49EF-80C8-A6BAC7E4D5B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16167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F62D40E-BB55-DA1E-1DE2-0BE8E3C6F4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F1046A0-E21B-5489-C3F5-A88E84B688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4E938-4BF2-5294-86E9-6589063850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BDB539E-10F6-48B6-9E79-C57062C7E42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B499F-6C6A-0C75-DA41-3A546BE35D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4DA16-8E1C-64CD-4727-FE77631065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009EA51-4563-4F81-8E9D-5861E510E5DD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94E13527-EBDE-7D4D-F624-E17FA82DAEB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7A84D72C-720F-4CDD-BB5C-E84C37DD1669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94CADEEE-C826-8636-B234-5E6D9CB28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A0C99B58-7C03-5E7C-C7AF-885B7920A93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F3BF2E7-61C7-4C4E-DD45-FCE98AD042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8612C04-14D6-567E-DC3F-49AEED0335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A3430751-0E30-190B-5C3F-946351F3CB3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7B0FD27-A679-1D9C-8F7C-106EFE62C4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B30FDCA-CD92-69BC-49B8-54485B9B3B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6C371B36-6B73-8E56-9B89-3B2F87F099D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3F80E79C-F337-77A6-1DA1-B9F2FA6DB0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D546021-60BB-A6CE-9B7F-7AAB04EFBA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1F1F281C-FEA8-427D-0B72-C7CEBA77B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07FCA172-2744-E44A-CDAD-71E92CB4515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EBF0983-8A45-8CB2-DA80-DBA497F993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364A411-516D-E7C1-F386-3CAA34E84E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6719813B-3202-8393-1396-8F16A764743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E138A2E-F8A0-D0B0-5A96-769FEA738B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81E8757-8459-C700-95A3-96576FDAE4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624CFD89-43F1-6937-00BE-B64F52C7F19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742FBD45-0A7A-C0C5-089F-63F2903F2F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F349727-991B-7DF9-0B8A-4A3EF03A5B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457F0B83-7E03-2E84-A8CA-0D5D319BF9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23B9B1FC-D04F-7CA4-E93F-7E6874F572D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531320F-83E1-7FB6-8B5F-2BC9AE0855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250C8BD-14D9-FEE8-BD57-D3FD77AF3D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05DC3A13-45FD-E426-E857-F0C08D07565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8DC86D2-20CE-E8F5-951E-6A19073B08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5717FAA-E487-136D-CD71-D85AD954AA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46305041-72C7-7BE5-1815-EA7725FD3F4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14601CF1-B9A9-6356-DE77-FBEFC85EA8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0C6AA20-32CE-01AB-3857-FE1E006E26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A2268A26-3EEA-9FDA-1EA3-507986A48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84272954-E190-23CE-3C5C-DE8005C3938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A288747-C614-026B-C128-48D5A8E512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E63FF98-1104-E399-CC63-04D3EAFA72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9540C5C6-A0D3-7CAF-D55A-B852C742833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8207AFD-5F77-A986-CF66-59A1F82FCF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53F7B7E-BB00-812B-B2E2-5205A02CA4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FEBA9C6C-71DE-85CD-2CC4-C4AD7092665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9B7EDAA0-CC5A-7788-E08D-A320428B08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36B521B-133B-0AD8-7ECB-7D8A9683F5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4DFACD3F-AA09-38CA-F807-E432BFF9F7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5FE00486-F456-2F8F-E09F-A93A767E716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C37B996-B5E1-C585-7DB6-FE48CE7215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AD43811-864F-B1A5-DFFF-E9FDEE2640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9B0574AC-5207-6369-BA68-E61F1C770B9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F966A4B-9A2F-F1FB-3774-9EC153D118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4A13A04-80C9-AC48-5DD0-825A25F14A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3139DD3E-C9A7-902B-FF6B-A89B9E701DE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820D9328-8EA3-3AE5-765D-10674D142B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F7D3506-A383-3047-E091-BB2EC745A9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C5C3AD77-9209-AA52-39E1-5D3DE48EF4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43551032-0B96-20F7-0F2B-11C9E42EFA0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AC7DEF1-0B74-ADA6-608D-15829CED27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ED75954-B4A7-45C9-AD89-8A7F686C73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EEE1F54C-8880-0242-EFF0-1EE931C3560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1A90DD4-B0A9-F88D-08DA-FFA328EF55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DC0907B-2DB4-D560-D362-DF285405CD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F26A1C6D-1B76-1831-8BA5-D09290E2CA2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3B9AD900-7C4D-C271-0A76-16BBC5FA24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7F01DE0-88E1-836D-8A91-03274ECC6D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2008-11-14T06:56:10Z</dcterms:created>
  <dcterms:modified xsi:type="dcterms:W3CDTF">2024-10-09T00:36:02Z</dcterms:modified>
</cp:coreProperties>
</file>