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21" r:id="rId3"/>
    <p:sldId id="1422" r:id="rId4"/>
    <p:sldId id="1423" r:id="rId5"/>
    <p:sldId id="1424" r:id="rId6"/>
    <p:sldId id="1425" r:id="rId7"/>
    <p:sldId id="1426" r:id="rId8"/>
    <p:sldId id="1427" r:id="rId9"/>
    <p:sldId id="1428" r:id="rId10"/>
    <p:sldId id="1429" r:id="rId11"/>
    <p:sldId id="1430" r:id="rId12"/>
    <p:sldId id="1431" r:id="rId13"/>
    <p:sldId id="1432" r:id="rId14"/>
    <p:sldId id="1433" r:id="rId15"/>
    <p:sldId id="1434" r:id="rId16"/>
    <p:sldId id="1435" r:id="rId17"/>
    <p:sldId id="1436" r:id="rId18"/>
    <p:sldId id="1437" r:id="rId19"/>
    <p:sldId id="1438" r:id="rId20"/>
    <p:sldId id="1439" r:id="rId21"/>
    <p:sldId id="1440" r:id="rId22"/>
    <p:sldId id="1441" r:id="rId23"/>
    <p:sldId id="1442" r:id="rId24"/>
    <p:sldId id="1443" r:id="rId25"/>
    <p:sldId id="1444" r:id="rId26"/>
    <p:sldId id="1445" r:id="rId27"/>
    <p:sldId id="1446" r:id="rId28"/>
    <p:sldId id="1447" r:id="rId29"/>
    <p:sldId id="1448" r:id="rId30"/>
    <p:sldId id="1449" r:id="rId31"/>
    <p:sldId id="145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423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4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810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655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314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04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416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8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44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0220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78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7492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9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땅에 사는 모든 유다 사람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믹돌과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다바네스와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놉과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바드로스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지방에 사는 자에 대하여 말씀이 예레미야에게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534899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오늘까지 겸손하지 아니하며 두려워하지도 아니하고 내가 너희와 너희 조상들 앞에 세운 나의 율법과 나의 법규를 지켜 행하지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631163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얼굴을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향하여 환난을 내리고 온 유다를 끊어 버릴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897965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애굽 땅에 머물러 살기로 고집하고 그리로 들어간 유다의 남은 자들을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처단하리니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다 멸망하여 애굽 땅에서 엎드러질 것이라 그들이 칼과 기근에 망하되 낮은 자로부터 높은 자까지 칼과 기근에 죽어서 저주와 놀램과 조롱과 수치의 대상이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4090929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예루살렘을 벌한 것 같이 애굽 땅에 사는 자들을 칼과 기근과 전염병으로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벌하리니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214641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땅에 들어가서 거기에 머물러 살려는 유다의 남은 자 중에 피하거나 살아 남아 소원대로 돌아와서 살고자 하여 유다 땅에 돌아올 자가 없을 것이라 도망치는 자들 외에는 돌아올 자가 없으리라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396462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그리하여 자기 아내들이 다른 신들에게 분향하는 줄을 아는 모든 남자와 곁에 섰던 모든 여인 곧 애굽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바드로스에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사는 모든 백성의 큰 무리가 예레미야에게 대답하여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647984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여호와의 이름으로 우리에게 하는 말을 우리가 듣지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207397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입에서 낸 모든 말을 반드시 실행하여 우리가 본래 하던 것 곧 우리와 우리 선조와 우리 왕들과 우리 고관들이 유다 성읍들과 예루살렘 거리에서 하던 대로 하늘의 여왕에게 분향하고 그 앞에 전제를 드리리라 그 때에는 우리가 먹을 것이 풍부하며 복을 받고 재난을 당하지 아니하였더니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563308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하늘의 여왕에게 분향하고 그 앞에 전제 드리던 것을 폐한 후부터는 모든 것이 궁핍하고 칼과 기근에 멸망을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537282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여인들은 이르되 우리가 하늘의 여왕에게 분향하고 그 앞에 전제를 드릴 때에 어찌 우리 남편의 허락이 없이 그의 형상과 같은 과자를 만들어 놓고 전제를 드렸느냐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2210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예루살렘과 유다 모든 성읍에 내린 나의 모든 재난을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오늘 그것들이 황무지가 되었고 사는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719361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예레미야가 남녀 모든 무리 곧 이 말로 대답하는 모든 백성에게 일러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832785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너희 선조와 너희 왕들과 고관들과 유다 땅 백성이 유다 성읍들과 예루살렘 거리에서 분향한 일을 여호와께서 기억하셨고 그의 마음에 떠오른 것이 아닌가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568683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너희 악행과 가증한 행위를 더 참을 수 없으셨으므로 너희 땅이 오늘과 같이 황폐하며 놀램과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저줏거리가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되어 주민이 없게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000217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분향하여 여호와께 범죄하였으며 여호와의 목소리를 순종하지 아니하고 여호와의 율법과 법규와 여러 증거대로 행하지 아니하였으므로 이 재난이 오늘과 같이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일어났느니라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488666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예레미야가 다시 모든 백성과 모든 여인에게 말하되 애굽 땅에서 사는 모든 유다 사람이여 여호와의 말씀을 들으라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357405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너희와 너희 아내들이 입으로 말하고 손으로 이루려 하여 이르기를 우리가 서원한 대로 반드시 이행하여 하늘의 여왕에게 분향하고 전제를 드리리라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서원을 성취하며 너희 서원을 이행하라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829224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애굽 땅에서 사는 모든 유다 사람이여 여호와의 말씀을 들으라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나의 큰 이름으로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온 땅에 사는 유다 사람들의 입에서 다시는 내 이름을 부르며 주 여호와의 살아 계심을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자가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084352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깨어 있어 그들에게 재난을 내리고 복을 내리지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땅에 있는 유다 모든 사람이 칼과 기근에 망하여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멸절되리라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0460980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칼을 피한 소수의 사람이 애굽 땅에서 나와 유다 땅으로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땅에 들어가서 거기에 머물러 사는 유다의 모든 남은 자가 내 말과 그들의 말 가운데서 누구의 말이 진리인지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8859981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 곳에서 너희를 벌할 표징이 이것이라 내가 너희에게 재난을 내리리라 한 말이 반드시 이루어질 것을 그것으로 알게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65559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그들이 자기나 너희나 너희 조상들이 알지 못하는 다른 신들에게 나아가 분향하여 섬겨서 나의 노여움을 일으킨 악행으로 말미암음이라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279106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유다의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그의 원수 곧 그의 생명을 찾는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손에 넘긴 것 같이 애굽의 바로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호브라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그의 원수들 곧 그의 생명을 찾는 자들의 손에 넘겨 주리라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069751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나의 모든 종 선지자들을 너희에게 보내되 끊임없이 보내어 이르기를 너희는 내가 미워하는 이 가증한 일을 행하지 말라 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96340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듣지 아니하며 귀를 기울이지 아니하고 다른 신들에게 여전히 분향하여 그들의 악에서 돌이키지 아니하였으므로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210442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분과 나의 노여움을 쏟아서 유다 성읍들과 예루살렘 거리를 불살랐더니 그것들이 오늘과 같이 폐허와 황무지가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035614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하나님 이스라엘의 하나님 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어찌하여 큰 악을 행하여 자기 영혼을 해하며 유다 가운데에서 너희의 남자와 여자와 아이와 젖 먹는 자를 멸절하여 남은 자가 없게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125697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어찌하여 너희가 너희 손이 만든 것으로 나의 노여움을 일으켜 너희가 가서 머물러 사는 애굽 땅에서 다른 신들에게 분향함으로 끊어 버림을 당하여 세계 여러 나라 가운데에서 저주와 수치 거리가 되고자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642360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유다 땅과 예루살렘 거리에서 행한 너희 조상들의 악행과 유다 왕들의 악행과 왕비들의 악행과 너희의 악행과 너희 아내들의 악행을 잊었느냐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311725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792</Words>
  <Application>Microsoft Office PowerPoint</Application>
  <PresentationFormat>와이드스크린</PresentationFormat>
  <Paragraphs>60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30</vt:i4>
      </vt:variant>
    </vt:vector>
  </HeadingPairs>
  <TitlesOfParts>
    <vt:vector size="3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2024-01-26T05:00:38Z</dcterms:modified>
</cp:coreProperties>
</file>